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58" r:id="rId4"/>
    <p:sldId id="269" r:id="rId5"/>
    <p:sldId id="260" r:id="rId6"/>
    <p:sldId id="263" r:id="rId7"/>
    <p:sldId id="302" r:id="rId8"/>
    <p:sldId id="303" r:id="rId9"/>
    <p:sldId id="299" r:id="rId10"/>
    <p:sldId id="274" r:id="rId11"/>
    <p:sldId id="262" r:id="rId12"/>
    <p:sldId id="285" r:id="rId13"/>
    <p:sldId id="265" r:id="rId14"/>
    <p:sldId id="288" r:id="rId15"/>
    <p:sldId id="266" r:id="rId16"/>
    <p:sldId id="300" r:id="rId17"/>
    <p:sldId id="289" r:id="rId18"/>
    <p:sldId id="298" r:id="rId19"/>
    <p:sldId id="292" r:id="rId20"/>
    <p:sldId id="304" r:id="rId21"/>
    <p:sldId id="277" r:id="rId22"/>
    <p:sldId id="296" r:id="rId23"/>
    <p:sldId id="278" r:id="rId24"/>
    <p:sldId id="301" r:id="rId25"/>
    <p:sldId id="282" r:id="rId26"/>
    <p:sldId id="267" r:id="rId27"/>
    <p:sldId id="268" r:id="rId28"/>
    <p:sldId id="297" r:id="rId29"/>
    <p:sldId id="281" r:id="rId30"/>
    <p:sldId id="270" r:id="rId31"/>
    <p:sldId id="271" r:id="rId32"/>
    <p:sldId id="273" r:id="rId33"/>
    <p:sldId id="275" r:id="rId34"/>
    <p:sldId id="276" r:id="rId35"/>
    <p:sldId id="293" r:id="rId36"/>
    <p:sldId id="294" r:id="rId37"/>
    <p:sldId id="295" r:id="rId38"/>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4D5"/>
    <a:srgbClr val="FFF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6" autoAdjust="0"/>
    <p:restoredTop sz="94621" autoAdjust="0"/>
  </p:normalViewPr>
  <p:slideViewPr>
    <p:cSldViewPr>
      <p:cViewPr varScale="1">
        <p:scale>
          <a:sx n="106" d="100"/>
          <a:sy n="106" d="100"/>
        </p:scale>
        <p:origin x="108" y="7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39CA7BE-A447-4F52-B6D2-92EDB9AAFB3D}"/>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295D8ED4-E5F3-4F23-90B7-F344367C3336}"/>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2285FDDB-C783-41BD-9EF2-4863CB60F137}" type="datetimeFigureOut">
              <a:rPr lang="ja-JP" altLang="en-US"/>
              <a:pPr>
                <a:defRPr/>
              </a:pPr>
              <a:t>2021/11/25</a:t>
            </a:fld>
            <a:endParaRPr lang="ja-JP" altLang="en-US"/>
          </a:p>
        </p:txBody>
      </p:sp>
      <p:sp>
        <p:nvSpPr>
          <p:cNvPr id="4" name="フッター プレースホルダー 3">
            <a:extLst>
              <a:ext uri="{FF2B5EF4-FFF2-40B4-BE49-F238E27FC236}">
                <a16:creationId xmlns:a16="http://schemas.microsoft.com/office/drawing/2014/main" id="{1EF3DAC7-2AB3-46A0-854A-CB992DDEE7BC}"/>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32B08A7F-EB92-48D7-8124-2D2F6B79D69A}"/>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073D5B-2C25-4B29-BC76-090FCF0D8359}"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05AE788-3354-4E5D-95E9-5E65CBD898C8}"/>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F8F9617C-7812-4D3D-B68F-F84EF5F5EDCB}"/>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EE5D5731-2000-460D-AD78-F2B7C18852C1}" type="datetimeFigureOut">
              <a:rPr lang="ja-JP" altLang="en-US"/>
              <a:pPr>
                <a:defRPr/>
              </a:pPr>
              <a:t>2021/11/25</a:t>
            </a:fld>
            <a:endParaRPr lang="ja-JP" altLang="en-US"/>
          </a:p>
        </p:txBody>
      </p:sp>
      <p:sp>
        <p:nvSpPr>
          <p:cNvPr id="4" name="スライド イメージ プレースホルダー 3">
            <a:extLst>
              <a:ext uri="{FF2B5EF4-FFF2-40B4-BE49-F238E27FC236}">
                <a16:creationId xmlns:a16="http://schemas.microsoft.com/office/drawing/2014/main" id="{5A417653-BF68-48A6-9CC4-61835A0AE34C}"/>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115F5E4F-9B0D-4EAA-ACBE-EDEA985DE777}"/>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E1E819B-759F-4DE5-9D88-2130651BEF2F}"/>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C236A10-971A-4D04-BFB2-967DBA2F1B1E}"/>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0FBEBA-DF0D-47A2-946E-DBFB2E791E3C}"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D8597EFA-F2BF-47C6-B250-BBEEB1B0D6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07E9369C-3021-4813-AAB5-CB75E9421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3200"/>
          </a:p>
        </p:txBody>
      </p:sp>
      <p:sp>
        <p:nvSpPr>
          <p:cNvPr id="24580" name="スライド番号プレースホルダー 3">
            <a:extLst>
              <a:ext uri="{FF2B5EF4-FFF2-40B4-BE49-F238E27FC236}">
                <a16:creationId xmlns:a16="http://schemas.microsoft.com/office/drawing/2014/main" id="{C04FA96A-9BC1-40E8-B59D-FA63C14FD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4B8019-C70B-4077-89FA-7A3B229C9AEC}" type="slidenum">
              <a:rPr lang="ja-JP" altLang="en-US"/>
              <a:pPr/>
              <a:t>18</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a:extLst>
              <a:ext uri="{FF2B5EF4-FFF2-40B4-BE49-F238E27FC236}">
                <a16:creationId xmlns:a16="http://schemas.microsoft.com/office/drawing/2014/main" id="{5853847E-4A41-466D-81CF-D09EE91CB0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a:extLst>
              <a:ext uri="{FF2B5EF4-FFF2-40B4-BE49-F238E27FC236}">
                <a16:creationId xmlns:a16="http://schemas.microsoft.com/office/drawing/2014/main" id="{FE28B145-5113-4CB4-AA34-794ADC9B0B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9940" name="スライド番号プレースホルダー 3">
            <a:extLst>
              <a:ext uri="{FF2B5EF4-FFF2-40B4-BE49-F238E27FC236}">
                <a16:creationId xmlns:a16="http://schemas.microsoft.com/office/drawing/2014/main" id="{3C3933FE-A225-4C17-9E40-64F6C897DE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9DD2C99-F856-4550-ABC1-8938C4753667}" type="slidenum">
              <a:rPr lang="ja-JP" altLang="en-US"/>
              <a:pPr/>
              <a:t>32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620689"/>
            <a:ext cx="6480720" cy="432048"/>
          </a:xfrm>
        </p:spPr>
        <p:txBody>
          <a:bodyPr>
            <a:noAutofit/>
          </a:bodyPr>
          <a:lstStyle>
            <a:lvl1pPr algn="l">
              <a:defRPr sz="2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B74705A-A05D-4E07-A493-B734006DD923}"/>
              </a:ext>
            </a:extLst>
          </p:cNvPr>
          <p:cNvSpPr>
            <a:spLocks noGrp="1"/>
          </p:cNvSpPr>
          <p:nvPr>
            <p:ph type="dt" sz="half" idx="10"/>
          </p:nvPr>
        </p:nvSpPr>
        <p:spPr/>
        <p:txBody>
          <a:bodyPr/>
          <a:lstStyle>
            <a:lvl1pPr>
              <a:defRPr/>
            </a:lvl1pPr>
          </a:lstStyle>
          <a:p>
            <a:pPr>
              <a:defRPr/>
            </a:pPr>
            <a:fld id="{93B71817-ABE5-493A-A669-A0E3C7F88876}"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3E7E23BB-E91D-4391-9CCA-92F770C9169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6244BB3-8BE4-4D25-8CAB-AE2B47A0A1CA}"/>
              </a:ext>
            </a:extLst>
          </p:cNvPr>
          <p:cNvSpPr>
            <a:spLocks noGrp="1"/>
          </p:cNvSpPr>
          <p:nvPr>
            <p:ph type="sldNum" sz="quarter" idx="12"/>
          </p:nvPr>
        </p:nvSpPr>
        <p:spPr/>
        <p:txBody>
          <a:bodyPr/>
          <a:lstStyle>
            <a:lvl1pPr>
              <a:defRPr/>
            </a:lvl1pPr>
          </a:lstStyle>
          <a:p>
            <a:fld id="{87723AA8-7013-4863-8743-6AB8127D21FE}" type="slidenum">
              <a:rPr lang="ja-JP" altLang="en-US"/>
              <a:pPr/>
              <a:t>‹#›</a:t>
            </a:fld>
            <a:endParaRPr lang="ja-JP" altLang="en-US"/>
          </a:p>
        </p:txBody>
      </p:sp>
    </p:spTree>
    <p:extLst>
      <p:ext uri="{BB962C8B-B14F-4D97-AF65-F5344CB8AC3E}">
        <p14:creationId xmlns:p14="http://schemas.microsoft.com/office/powerpoint/2010/main" val="417218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8EDFD6C-CE51-4A8D-A49F-D891C857AEC1}"/>
              </a:ext>
            </a:extLst>
          </p:cNvPr>
          <p:cNvSpPr>
            <a:spLocks noGrp="1"/>
          </p:cNvSpPr>
          <p:nvPr>
            <p:ph type="dt" sz="half" idx="10"/>
          </p:nvPr>
        </p:nvSpPr>
        <p:spPr/>
        <p:txBody>
          <a:bodyPr/>
          <a:lstStyle>
            <a:lvl1pPr>
              <a:defRPr/>
            </a:lvl1pPr>
          </a:lstStyle>
          <a:p>
            <a:pPr>
              <a:defRPr/>
            </a:pPr>
            <a:fld id="{B632F740-D49D-463A-AB92-290F7E05D4EA}"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56050FCE-8420-4C69-BB6D-9C7CC623E17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D1F32F5-956F-4345-A978-DD0BA2FE21CA}"/>
              </a:ext>
            </a:extLst>
          </p:cNvPr>
          <p:cNvSpPr>
            <a:spLocks noGrp="1"/>
          </p:cNvSpPr>
          <p:nvPr>
            <p:ph type="sldNum" sz="quarter" idx="12"/>
          </p:nvPr>
        </p:nvSpPr>
        <p:spPr/>
        <p:txBody>
          <a:bodyPr/>
          <a:lstStyle>
            <a:lvl1pPr>
              <a:defRPr/>
            </a:lvl1pPr>
          </a:lstStyle>
          <a:p>
            <a:fld id="{9F915622-DAA0-46B3-B80B-AE4AA39FB497}" type="slidenum">
              <a:rPr lang="ja-JP" altLang="en-US"/>
              <a:pPr/>
              <a:t>‹#›</a:t>
            </a:fld>
            <a:endParaRPr lang="ja-JP" altLang="en-US"/>
          </a:p>
        </p:txBody>
      </p:sp>
    </p:spTree>
    <p:extLst>
      <p:ext uri="{BB962C8B-B14F-4D97-AF65-F5344CB8AC3E}">
        <p14:creationId xmlns:p14="http://schemas.microsoft.com/office/powerpoint/2010/main" val="144206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8A347B4-348F-4B4C-9BA2-7A7283E62093}"/>
              </a:ext>
            </a:extLst>
          </p:cNvPr>
          <p:cNvSpPr>
            <a:spLocks noGrp="1"/>
          </p:cNvSpPr>
          <p:nvPr>
            <p:ph type="dt" sz="half" idx="10"/>
          </p:nvPr>
        </p:nvSpPr>
        <p:spPr/>
        <p:txBody>
          <a:bodyPr/>
          <a:lstStyle>
            <a:lvl1pPr>
              <a:defRPr/>
            </a:lvl1pPr>
          </a:lstStyle>
          <a:p>
            <a:pPr>
              <a:defRPr/>
            </a:pPr>
            <a:fld id="{D8E1839C-638F-42FE-BC09-5021316DEE5D}"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BD7B0586-D4A7-4F7C-849B-07DF04F8B53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E67A26E-947D-4A8B-8010-73A00E22148D}"/>
              </a:ext>
            </a:extLst>
          </p:cNvPr>
          <p:cNvSpPr>
            <a:spLocks noGrp="1"/>
          </p:cNvSpPr>
          <p:nvPr>
            <p:ph type="sldNum" sz="quarter" idx="12"/>
          </p:nvPr>
        </p:nvSpPr>
        <p:spPr/>
        <p:txBody>
          <a:bodyPr/>
          <a:lstStyle>
            <a:lvl1pPr>
              <a:defRPr/>
            </a:lvl1pPr>
          </a:lstStyle>
          <a:p>
            <a:fld id="{6EB8E118-B91E-4A36-8A45-02B96CA3BECD}" type="slidenum">
              <a:rPr lang="ja-JP" altLang="en-US"/>
              <a:pPr/>
              <a:t>‹#›</a:t>
            </a:fld>
            <a:endParaRPr lang="ja-JP" altLang="en-US"/>
          </a:p>
        </p:txBody>
      </p:sp>
    </p:spTree>
    <p:extLst>
      <p:ext uri="{BB962C8B-B14F-4D97-AF65-F5344CB8AC3E}">
        <p14:creationId xmlns:p14="http://schemas.microsoft.com/office/powerpoint/2010/main" val="378450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B339A2B8-477F-4A58-B846-33A6B6616D27}"/>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08FE3FA-A57A-4CF2-B045-82F14E21D27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BE2EE93-B3E0-44A9-9204-AB81879B180E}"/>
              </a:ext>
            </a:extLst>
          </p:cNvPr>
          <p:cNvSpPr>
            <a:spLocks noGrp="1"/>
          </p:cNvSpPr>
          <p:nvPr>
            <p:ph type="sldNum" sz="quarter" idx="12"/>
          </p:nvPr>
        </p:nvSpPr>
        <p:spPr/>
        <p:txBody>
          <a:bodyPr/>
          <a:lstStyle>
            <a:lvl1pPr>
              <a:defRPr/>
            </a:lvl1pPr>
          </a:lstStyle>
          <a:p>
            <a:fld id="{DFEA3B23-F277-406C-9F2A-49C529E94E73}" type="slidenum">
              <a:rPr lang="ja-JP" altLang="en-US"/>
              <a:pPr/>
              <a:t>‹#›</a:t>
            </a:fld>
            <a:endParaRPr lang="ja-JP" altLang="en-US"/>
          </a:p>
        </p:txBody>
      </p:sp>
    </p:spTree>
    <p:extLst>
      <p:ext uri="{BB962C8B-B14F-4D97-AF65-F5344CB8AC3E}">
        <p14:creationId xmlns:p14="http://schemas.microsoft.com/office/powerpoint/2010/main" val="20409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CDB9492-247A-4E8E-A4F8-7E225964F409}"/>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1295320E-BB2A-4354-B328-D94E6F88F55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D73AC1-6526-44C5-85C1-F3BE5CE51F83}"/>
              </a:ext>
            </a:extLst>
          </p:cNvPr>
          <p:cNvSpPr>
            <a:spLocks noGrp="1"/>
          </p:cNvSpPr>
          <p:nvPr>
            <p:ph type="sldNum" sz="quarter" idx="12"/>
          </p:nvPr>
        </p:nvSpPr>
        <p:spPr/>
        <p:txBody>
          <a:bodyPr/>
          <a:lstStyle>
            <a:lvl1pPr>
              <a:defRPr/>
            </a:lvl1pPr>
          </a:lstStyle>
          <a:p>
            <a:fld id="{B39FFF66-5BC1-4CC6-8D22-4F17750B0D80}" type="slidenum">
              <a:rPr lang="ja-JP" altLang="en-US"/>
              <a:pPr/>
              <a:t>‹#›</a:t>
            </a:fld>
            <a:endParaRPr lang="ja-JP" altLang="en-US"/>
          </a:p>
        </p:txBody>
      </p:sp>
    </p:spTree>
    <p:extLst>
      <p:ext uri="{BB962C8B-B14F-4D97-AF65-F5344CB8AC3E}">
        <p14:creationId xmlns:p14="http://schemas.microsoft.com/office/powerpoint/2010/main" val="305398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13051B8-3DC7-4106-8650-C7C6E465900A}"/>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54C14C09-FC15-42CD-970D-9DD573A8484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503AB8A-74AF-4284-A585-C6AF185A9413}"/>
              </a:ext>
            </a:extLst>
          </p:cNvPr>
          <p:cNvSpPr>
            <a:spLocks noGrp="1"/>
          </p:cNvSpPr>
          <p:nvPr>
            <p:ph type="sldNum" sz="quarter" idx="12"/>
          </p:nvPr>
        </p:nvSpPr>
        <p:spPr/>
        <p:txBody>
          <a:bodyPr/>
          <a:lstStyle>
            <a:lvl1pPr>
              <a:defRPr/>
            </a:lvl1pPr>
          </a:lstStyle>
          <a:p>
            <a:fld id="{3FCCE38A-7FAF-40AA-B63B-56CAC1F476F7}" type="slidenum">
              <a:rPr lang="ja-JP" altLang="en-US"/>
              <a:pPr/>
              <a:t>‹#›</a:t>
            </a:fld>
            <a:endParaRPr lang="ja-JP" altLang="en-US"/>
          </a:p>
        </p:txBody>
      </p:sp>
    </p:spTree>
    <p:extLst>
      <p:ext uri="{BB962C8B-B14F-4D97-AF65-F5344CB8AC3E}">
        <p14:creationId xmlns:p14="http://schemas.microsoft.com/office/powerpoint/2010/main" val="286042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2E632074-9027-478A-B4B0-97262C860B5A}"/>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8CA39C67-5AB6-4620-AAFB-AECA83A7F13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0F8B9FB-1CD1-4909-8E54-A7EB87796A51}"/>
              </a:ext>
            </a:extLst>
          </p:cNvPr>
          <p:cNvSpPr>
            <a:spLocks noGrp="1"/>
          </p:cNvSpPr>
          <p:nvPr>
            <p:ph type="sldNum" sz="quarter" idx="12"/>
          </p:nvPr>
        </p:nvSpPr>
        <p:spPr/>
        <p:txBody>
          <a:bodyPr/>
          <a:lstStyle>
            <a:lvl1pPr>
              <a:defRPr/>
            </a:lvl1pPr>
          </a:lstStyle>
          <a:p>
            <a:fld id="{53C9A51F-0E69-4008-9A52-461820C0D30C}" type="slidenum">
              <a:rPr lang="ja-JP" altLang="en-US"/>
              <a:pPr/>
              <a:t>‹#›</a:t>
            </a:fld>
            <a:endParaRPr lang="ja-JP" altLang="en-US"/>
          </a:p>
        </p:txBody>
      </p:sp>
    </p:spTree>
    <p:extLst>
      <p:ext uri="{BB962C8B-B14F-4D97-AF65-F5344CB8AC3E}">
        <p14:creationId xmlns:p14="http://schemas.microsoft.com/office/powerpoint/2010/main" val="504567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D48AC5BC-26BE-4C48-8D42-E17C4F8175F5}"/>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BE66A930-7532-401C-A019-42D02A58A427}"/>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89A802D-202E-40DA-9D18-FF543CD34DDE}"/>
              </a:ext>
            </a:extLst>
          </p:cNvPr>
          <p:cNvSpPr>
            <a:spLocks noGrp="1"/>
          </p:cNvSpPr>
          <p:nvPr>
            <p:ph type="sldNum" sz="quarter" idx="12"/>
          </p:nvPr>
        </p:nvSpPr>
        <p:spPr/>
        <p:txBody>
          <a:bodyPr/>
          <a:lstStyle>
            <a:lvl1pPr>
              <a:defRPr/>
            </a:lvl1pPr>
          </a:lstStyle>
          <a:p>
            <a:fld id="{A4D6B0A4-D146-4400-9E0A-0228EBDBF804}" type="slidenum">
              <a:rPr lang="ja-JP" altLang="en-US"/>
              <a:pPr/>
              <a:t>‹#›</a:t>
            </a:fld>
            <a:endParaRPr lang="ja-JP" altLang="en-US"/>
          </a:p>
        </p:txBody>
      </p:sp>
    </p:spTree>
    <p:extLst>
      <p:ext uri="{BB962C8B-B14F-4D97-AF65-F5344CB8AC3E}">
        <p14:creationId xmlns:p14="http://schemas.microsoft.com/office/powerpoint/2010/main" val="33062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3CEE7F9B-5BC5-4B7D-BD01-CF4DBD214931}"/>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DFAE2E01-342F-43B2-98E3-D354753D4594}"/>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80D61EF4-5FFB-4291-8370-AB9CB72409E6}"/>
              </a:ext>
            </a:extLst>
          </p:cNvPr>
          <p:cNvSpPr>
            <a:spLocks noGrp="1"/>
          </p:cNvSpPr>
          <p:nvPr>
            <p:ph type="sldNum" sz="quarter" idx="12"/>
          </p:nvPr>
        </p:nvSpPr>
        <p:spPr/>
        <p:txBody>
          <a:bodyPr/>
          <a:lstStyle>
            <a:lvl1pPr>
              <a:defRPr/>
            </a:lvl1pPr>
          </a:lstStyle>
          <a:p>
            <a:fld id="{4868020A-5261-40E5-A967-A955A9E72570}" type="slidenum">
              <a:rPr lang="ja-JP" altLang="en-US"/>
              <a:pPr/>
              <a:t>‹#›</a:t>
            </a:fld>
            <a:endParaRPr lang="ja-JP" altLang="en-US"/>
          </a:p>
        </p:txBody>
      </p:sp>
    </p:spTree>
    <p:extLst>
      <p:ext uri="{BB962C8B-B14F-4D97-AF65-F5344CB8AC3E}">
        <p14:creationId xmlns:p14="http://schemas.microsoft.com/office/powerpoint/2010/main" val="1483954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5D3E30D2-5D42-4807-832B-B394999033DE}"/>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938CCE2A-0DEF-4B08-9D1F-E0458951F64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266524D0-EAFE-4A7E-8E22-B3DAC10F01EF}"/>
              </a:ext>
            </a:extLst>
          </p:cNvPr>
          <p:cNvSpPr>
            <a:spLocks noGrp="1"/>
          </p:cNvSpPr>
          <p:nvPr>
            <p:ph type="sldNum" sz="quarter" idx="12"/>
          </p:nvPr>
        </p:nvSpPr>
        <p:spPr/>
        <p:txBody>
          <a:bodyPr/>
          <a:lstStyle>
            <a:lvl1pPr>
              <a:defRPr/>
            </a:lvl1pPr>
          </a:lstStyle>
          <a:p>
            <a:fld id="{E69B6BF6-C07F-4849-BA3C-D98AAB42C212}" type="slidenum">
              <a:rPr lang="ja-JP" altLang="en-US"/>
              <a:pPr/>
              <a:t>‹#›</a:t>
            </a:fld>
            <a:endParaRPr lang="ja-JP" altLang="en-US"/>
          </a:p>
        </p:txBody>
      </p:sp>
    </p:spTree>
    <p:extLst>
      <p:ext uri="{BB962C8B-B14F-4D97-AF65-F5344CB8AC3E}">
        <p14:creationId xmlns:p14="http://schemas.microsoft.com/office/powerpoint/2010/main" val="239680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1878B52-F8AE-4718-A0FA-F72D9B213EB1}"/>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771A9136-304E-4CD1-9A57-6DEBFB8F1BF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0DA48DA-E049-416B-B053-DFDADC9C8B73}"/>
              </a:ext>
            </a:extLst>
          </p:cNvPr>
          <p:cNvSpPr>
            <a:spLocks noGrp="1"/>
          </p:cNvSpPr>
          <p:nvPr>
            <p:ph type="sldNum" sz="quarter" idx="12"/>
          </p:nvPr>
        </p:nvSpPr>
        <p:spPr/>
        <p:txBody>
          <a:bodyPr/>
          <a:lstStyle>
            <a:lvl1pPr>
              <a:defRPr/>
            </a:lvl1pPr>
          </a:lstStyle>
          <a:p>
            <a:fld id="{8FB9DF6F-45C6-4987-9352-4D2F6F30E7AF}" type="slidenum">
              <a:rPr lang="ja-JP" altLang="en-US"/>
              <a:pPr/>
              <a:t>‹#›</a:t>
            </a:fld>
            <a:endParaRPr lang="ja-JP" altLang="en-US"/>
          </a:p>
        </p:txBody>
      </p:sp>
    </p:spTree>
    <p:extLst>
      <p:ext uri="{BB962C8B-B14F-4D97-AF65-F5344CB8AC3E}">
        <p14:creationId xmlns:p14="http://schemas.microsoft.com/office/powerpoint/2010/main" val="157887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AE1B0348-3A4D-464B-ACD7-EA1825EC5FFE}"/>
              </a:ext>
            </a:extLst>
          </p:cNvPr>
          <p:cNvSpPr>
            <a:spLocks noGrp="1"/>
          </p:cNvSpPr>
          <p:nvPr>
            <p:ph type="dt" sz="half" idx="10"/>
          </p:nvPr>
        </p:nvSpPr>
        <p:spPr/>
        <p:txBody>
          <a:bodyPr/>
          <a:lstStyle>
            <a:lvl1pPr>
              <a:defRPr/>
            </a:lvl1pPr>
          </a:lstStyle>
          <a:p>
            <a:pPr>
              <a:defRPr/>
            </a:pPr>
            <a:fld id="{9D3E92A1-C7DC-40C6-BAE9-EB5E6D1C219D}"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E44C7B59-CE9F-4F41-87A6-8AE70B0139E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98CB81E-272A-4897-B897-F5F08E01339C}"/>
              </a:ext>
            </a:extLst>
          </p:cNvPr>
          <p:cNvSpPr>
            <a:spLocks noGrp="1"/>
          </p:cNvSpPr>
          <p:nvPr>
            <p:ph type="sldNum" sz="quarter" idx="12"/>
          </p:nvPr>
        </p:nvSpPr>
        <p:spPr/>
        <p:txBody>
          <a:bodyPr/>
          <a:lstStyle>
            <a:lvl1pPr>
              <a:defRPr/>
            </a:lvl1pPr>
          </a:lstStyle>
          <a:p>
            <a:fld id="{F55BD35C-EFD4-4BB5-AAA4-46FF865EF8C1}" type="slidenum">
              <a:rPr lang="ja-JP" altLang="en-US"/>
              <a:pPr/>
              <a:t>‹#›</a:t>
            </a:fld>
            <a:endParaRPr lang="ja-JP" altLang="en-US"/>
          </a:p>
        </p:txBody>
      </p:sp>
    </p:spTree>
    <p:extLst>
      <p:ext uri="{BB962C8B-B14F-4D97-AF65-F5344CB8AC3E}">
        <p14:creationId xmlns:p14="http://schemas.microsoft.com/office/powerpoint/2010/main" val="890436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F188970-2123-4DE8-947C-0D201EA16445}"/>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8266E9BD-8861-43F5-914C-2DF263C4AB4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1253693-39C5-49B6-BD9E-1CBEDCBE93ED}"/>
              </a:ext>
            </a:extLst>
          </p:cNvPr>
          <p:cNvSpPr>
            <a:spLocks noGrp="1"/>
          </p:cNvSpPr>
          <p:nvPr>
            <p:ph type="sldNum" sz="quarter" idx="12"/>
          </p:nvPr>
        </p:nvSpPr>
        <p:spPr/>
        <p:txBody>
          <a:bodyPr/>
          <a:lstStyle>
            <a:lvl1pPr>
              <a:defRPr/>
            </a:lvl1pPr>
          </a:lstStyle>
          <a:p>
            <a:fld id="{0BA5A23C-1E21-4A8A-9139-1D7617F8C0B2}" type="slidenum">
              <a:rPr lang="ja-JP" altLang="en-US"/>
              <a:pPr/>
              <a:t>‹#›</a:t>
            </a:fld>
            <a:endParaRPr lang="ja-JP" altLang="en-US"/>
          </a:p>
        </p:txBody>
      </p:sp>
    </p:spTree>
    <p:extLst>
      <p:ext uri="{BB962C8B-B14F-4D97-AF65-F5344CB8AC3E}">
        <p14:creationId xmlns:p14="http://schemas.microsoft.com/office/powerpoint/2010/main" val="1426127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42F925-C516-4AFE-B541-23E593A34270}"/>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CC902AB1-F20C-482A-8E99-69AEFEAF7C1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491DC-EF7C-4A1E-BF56-68840E0A4A37}"/>
              </a:ext>
            </a:extLst>
          </p:cNvPr>
          <p:cNvSpPr>
            <a:spLocks noGrp="1"/>
          </p:cNvSpPr>
          <p:nvPr>
            <p:ph type="sldNum" sz="quarter" idx="12"/>
          </p:nvPr>
        </p:nvSpPr>
        <p:spPr/>
        <p:txBody>
          <a:bodyPr/>
          <a:lstStyle>
            <a:lvl1pPr>
              <a:defRPr/>
            </a:lvl1pPr>
          </a:lstStyle>
          <a:p>
            <a:fld id="{185E16A2-766B-4C2E-AE11-75F998C8547B}" type="slidenum">
              <a:rPr lang="ja-JP" altLang="en-US"/>
              <a:pPr/>
              <a:t>‹#›</a:t>
            </a:fld>
            <a:endParaRPr lang="ja-JP" altLang="en-US"/>
          </a:p>
        </p:txBody>
      </p:sp>
    </p:spTree>
    <p:extLst>
      <p:ext uri="{BB962C8B-B14F-4D97-AF65-F5344CB8AC3E}">
        <p14:creationId xmlns:p14="http://schemas.microsoft.com/office/powerpoint/2010/main" val="97299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A078AFA-DA24-4481-9B07-C8360BE63564}"/>
              </a:ext>
            </a:extLst>
          </p:cNvPr>
          <p:cNvSpPr>
            <a:spLocks noGrp="1"/>
          </p:cNvSpPr>
          <p:nvPr>
            <p:ph type="dt" sz="half" idx="10"/>
          </p:nvPr>
        </p:nvSpPr>
        <p:spPr/>
        <p:txBody>
          <a:bodyPr/>
          <a:lstStyle>
            <a:lvl1pPr>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9C549C45-8AC5-4DD5-A08E-20B27388B86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EEF8A50-44F6-4F1D-BE54-97D217D8360F}"/>
              </a:ext>
            </a:extLst>
          </p:cNvPr>
          <p:cNvSpPr>
            <a:spLocks noGrp="1"/>
          </p:cNvSpPr>
          <p:nvPr>
            <p:ph type="sldNum" sz="quarter" idx="12"/>
          </p:nvPr>
        </p:nvSpPr>
        <p:spPr/>
        <p:txBody>
          <a:bodyPr/>
          <a:lstStyle>
            <a:lvl1pPr>
              <a:defRPr/>
            </a:lvl1pPr>
          </a:lstStyle>
          <a:p>
            <a:fld id="{28F3746B-5545-4906-B4C9-955DF8FE0D2C}" type="slidenum">
              <a:rPr lang="ja-JP" altLang="en-US"/>
              <a:pPr/>
              <a:t>‹#›</a:t>
            </a:fld>
            <a:endParaRPr lang="ja-JP" altLang="en-US"/>
          </a:p>
        </p:txBody>
      </p:sp>
    </p:spTree>
    <p:extLst>
      <p:ext uri="{BB962C8B-B14F-4D97-AF65-F5344CB8AC3E}">
        <p14:creationId xmlns:p14="http://schemas.microsoft.com/office/powerpoint/2010/main" val="405635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C44BA9AF-E6E6-496C-8F20-74845671C77E}"/>
              </a:ext>
            </a:extLst>
          </p:cNvPr>
          <p:cNvSpPr>
            <a:spLocks noGrp="1"/>
          </p:cNvSpPr>
          <p:nvPr>
            <p:ph type="dt" sz="half" idx="10"/>
          </p:nvPr>
        </p:nvSpPr>
        <p:spPr/>
        <p:txBody>
          <a:bodyPr/>
          <a:lstStyle>
            <a:lvl1pPr>
              <a:defRPr/>
            </a:lvl1pPr>
          </a:lstStyle>
          <a:p>
            <a:pPr>
              <a:defRPr/>
            </a:pPr>
            <a:fld id="{B849907F-AF14-402E-94B6-F57FAA384D0B}"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B542E326-DD79-4AE2-8BE7-12C698CDB6D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20C2E62-6450-4FD6-ABF2-E6FE33AC55F7}"/>
              </a:ext>
            </a:extLst>
          </p:cNvPr>
          <p:cNvSpPr>
            <a:spLocks noGrp="1"/>
          </p:cNvSpPr>
          <p:nvPr>
            <p:ph type="sldNum" sz="quarter" idx="12"/>
          </p:nvPr>
        </p:nvSpPr>
        <p:spPr/>
        <p:txBody>
          <a:bodyPr/>
          <a:lstStyle>
            <a:lvl1pPr>
              <a:defRPr/>
            </a:lvl1pPr>
          </a:lstStyle>
          <a:p>
            <a:fld id="{A743DEA8-5ED4-4093-A856-FF8D84E8C2C5}" type="slidenum">
              <a:rPr lang="ja-JP" altLang="en-US"/>
              <a:pPr/>
              <a:t>‹#›</a:t>
            </a:fld>
            <a:endParaRPr lang="ja-JP" altLang="en-US"/>
          </a:p>
        </p:txBody>
      </p:sp>
    </p:spTree>
    <p:extLst>
      <p:ext uri="{BB962C8B-B14F-4D97-AF65-F5344CB8AC3E}">
        <p14:creationId xmlns:p14="http://schemas.microsoft.com/office/powerpoint/2010/main" val="169508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92D4512-4A28-4D16-8EFF-729C161B475A}"/>
              </a:ext>
            </a:extLst>
          </p:cNvPr>
          <p:cNvSpPr>
            <a:spLocks noGrp="1"/>
          </p:cNvSpPr>
          <p:nvPr>
            <p:ph type="dt" sz="half" idx="10"/>
          </p:nvPr>
        </p:nvSpPr>
        <p:spPr/>
        <p:txBody>
          <a:bodyPr/>
          <a:lstStyle>
            <a:lvl1pPr>
              <a:defRPr/>
            </a:lvl1pPr>
          </a:lstStyle>
          <a:p>
            <a:pPr>
              <a:defRPr/>
            </a:pPr>
            <a:fld id="{47087D54-EADB-4322-9AC1-9561B2AFE379}" type="datetime1">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A5F1D369-1322-4B61-8C42-88058DD7D40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E4ABE5D-04B3-4070-9443-D90FB209711E}"/>
              </a:ext>
            </a:extLst>
          </p:cNvPr>
          <p:cNvSpPr>
            <a:spLocks noGrp="1"/>
          </p:cNvSpPr>
          <p:nvPr>
            <p:ph type="sldNum" sz="quarter" idx="12"/>
          </p:nvPr>
        </p:nvSpPr>
        <p:spPr/>
        <p:txBody>
          <a:bodyPr/>
          <a:lstStyle>
            <a:lvl1pPr>
              <a:defRPr/>
            </a:lvl1pPr>
          </a:lstStyle>
          <a:p>
            <a:fld id="{4D93AD59-BB3B-4D01-929E-EDCE18E0CE4E}" type="slidenum">
              <a:rPr lang="ja-JP" altLang="en-US"/>
              <a:pPr/>
              <a:t>‹#›</a:t>
            </a:fld>
            <a:endParaRPr lang="ja-JP" altLang="en-US"/>
          </a:p>
        </p:txBody>
      </p:sp>
    </p:spTree>
    <p:extLst>
      <p:ext uri="{BB962C8B-B14F-4D97-AF65-F5344CB8AC3E}">
        <p14:creationId xmlns:p14="http://schemas.microsoft.com/office/powerpoint/2010/main" val="65617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11EB76E0-5343-44D5-A2F0-6A5B95393221}"/>
              </a:ext>
            </a:extLst>
          </p:cNvPr>
          <p:cNvSpPr>
            <a:spLocks noGrp="1"/>
          </p:cNvSpPr>
          <p:nvPr>
            <p:ph type="dt" sz="half" idx="10"/>
          </p:nvPr>
        </p:nvSpPr>
        <p:spPr/>
        <p:txBody>
          <a:bodyPr/>
          <a:lstStyle>
            <a:lvl1pPr>
              <a:defRPr/>
            </a:lvl1pPr>
          </a:lstStyle>
          <a:p>
            <a:pPr>
              <a:defRPr/>
            </a:pPr>
            <a:fld id="{CE4D8CCE-BDEE-4434-99FE-48F3A4804A86}" type="datetime1">
              <a:rPr lang="ja-JP" altLang="en-US"/>
              <a:pPr>
                <a:defRPr/>
              </a:pPr>
              <a:t>2021/11/25</a:t>
            </a:fld>
            <a:endParaRPr lang="ja-JP" altLang="en-US"/>
          </a:p>
        </p:txBody>
      </p:sp>
      <p:sp>
        <p:nvSpPr>
          <p:cNvPr id="8" name="フッター プレースホルダー 4">
            <a:extLst>
              <a:ext uri="{FF2B5EF4-FFF2-40B4-BE49-F238E27FC236}">
                <a16:creationId xmlns:a16="http://schemas.microsoft.com/office/drawing/2014/main" id="{EDB20B77-84BA-4714-9830-A6D08F36C249}"/>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0A3C1543-CD2C-4CA3-BE95-04FB456C4700}"/>
              </a:ext>
            </a:extLst>
          </p:cNvPr>
          <p:cNvSpPr>
            <a:spLocks noGrp="1"/>
          </p:cNvSpPr>
          <p:nvPr>
            <p:ph type="sldNum" sz="quarter" idx="12"/>
          </p:nvPr>
        </p:nvSpPr>
        <p:spPr/>
        <p:txBody>
          <a:bodyPr/>
          <a:lstStyle>
            <a:lvl1pPr>
              <a:defRPr/>
            </a:lvl1pPr>
          </a:lstStyle>
          <a:p>
            <a:fld id="{15B253D6-B79B-43AC-A2E3-76F4227E71F5}" type="slidenum">
              <a:rPr lang="ja-JP" altLang="en-US"/>
              <a:pPr/>
              <a:t>‹#›</a:t>
            </a:fld>
            <a:endParaRPr lang="ja-JP" altLang="en-US"/>
          </a:p>
        </p:txBody>
      </p:sp>
    </p:spTree>
    <p:extLst>
      <p:ext uri="{BB962C8B-B14F-4D97-AF65-F5344CB8AC3E}">
        <p14:creationId xmlns:p14="http://schemas.microsoft.com/office/powerpoint/2010/main" val="92545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6B1C6024-C08B-4CDB-AFC1-20E3EDE28566}"/>
              </a:ext>
            </a:extLst>
          </p:cNvPr>
          <p:cNvSpPr>
            <a:spLocks noGrp="1"/>
          </p:cNvSpPr>
          <p:nvPr>
            <p:ph type="dt" sz="half" idx="10"/>
          </p:nvPr>
        </p:nvSpPr>
        <p:spPr/>
        <p:txBody>
          <a:bodyPr/>
          <a:lstStyle>
            <a:lvl1pPr>
              <a:defRPr/>
            </a:lvl1pPr>
          </a:lstStyle>
          <a:p>
            <a:pPr>
              <a:defRPr/>
            </a:pPr>
            <a:fld id="{76C8FF0D-A8FA-4D53-A461-BDBF1722F9B1}" type="datetime1">
              <a:rPr lang="ja-JP" altLang="en-US"/>
              <a:pPr>
                <a:defRPr/>
              </a:pPr>
              <a:t>2021/11/25</a:t>
            </a:fld>
            <a:endParaRPr lang="ja-JP" altLang="en-US"/>
          </a:p>
        </p:txBody>
      </p:sp>
      <p:sp>
        <p:nvSpPr>
          <p:cNvPr id="4" name="フッター プレースホルダー 4">
            <a:extLst>
              <a:ext uri="{FF2B5EF4-FFF2-40B4-BE49-F238E27FC236}">
                <a16:creationId xmlns:a16="http://schemas.microsoft.com/office/drawing/2014/main" id="{849F8A16-972C-44B6-A091-536F2EC3B63D}"/>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4C2C47C1-D1C3-48A6-8CAD-F144E2581A7A}"/>
              </a:ext>
            </a:extLst>
          </p:cNvPr>
          <p:cNvSpPr>
            <a:spLocks noGrp="1"/>
          </p:cNvSpPr>
          <p:nvPr>
            <p:ph type="sldNum" sz="quarter" idx="12"/>
          </p:nvPr>
        </p:nvSpPr>
        <p:spPr/>
        <p:txBody>
          <a:bodyPr/>
          <a:lstStyle>
            <a:lvl1pPr>
              <a:defRPr/>
            </a:lvl1pPr>
          </a:lstStyle>
          <a:p>
            <a:fld id="{39C872CE-E5ED-4978-B980-CE1D57C44B2F}" type="slidenum">
              <a:rPr lang="ja-JP" altLang="en-US"/>
              <a:pPr/>
              <a:t>‹#›</a:t>
            </a:fld>
            <a:endParaRPr lang="ja-JP" altLang="en-US"/>
          </a:p>
        </p:txBody>
      </p:sp>
    </p:spTree>
    <p:extLst>
      <p:ext uri="{BB962C8B-B14F-4D97-AF65-F5344CB8AC3E}">
        <p14:creationId xmlns:p14="http://schemas.microsoft.com/office/powerpoint/2010/main" val="270829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3A78033-FFC7-4F4C-96EC-A054174CB754}"/>
              </a:ext>
            </a:extLst>
          </p:cNvPr>
          <p:cNvSpPr>
            <a:spLocks noGrp="1"/>
          </p:cNvSpPr>
          <p:nvPr>
            <p:ph type="dt" sz="half" idx="10"/>
          </p:nvPr>
        </p:nvSpPr>
        <p:spPr/>
        <p:txBody>
          <a:bodyPr/>
          <a:lstStyle>
            <a:lvl1pPr>
              <a:defRPr/>
            </a:lvl1pPr>
          </a:lstStyle>
          <a:p>
            <a:pPr>
              <a:defRPr/>
            </a:pPr>
            <a:fld id="{EA88C7B9-9793-4B42-9284-EE106F51A386}" type="datetime1">
              <a:rPr lang="ja-JP" altLang="en-US"/>
              <a:pPr>
                <a:defRPr/>
              </a:pPr>
              <a:t>2021/11/25</a:t>
            </a:fld>
            <a:endParaRPr lang="ja-JP" altLang="en-US"/>
          </a:p>
        </p:txBody>
      </p:sp>
      <p:sp>
        <p:nvSpPr>
          <p:cNvPr id="3" name="フッター プレースホルダー 4">
            <a:extLst>
              <a:ext uri="{FF2B5EF4-FFF2-40B4-BE49-F238E27FC236}">
                <a16:creationId xmlns:a16="http://schemas.microsoft.com/office/drawing/2014/main" id="{9E8E3262-4D27-4E01-B2EC-3845A3DA68C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019E7A67-C039-401C-A8CE-8AD991E85008}"/>
              </a:ext>
            </a:extLst>
          </p:cNvPr>
          <p:cNvSpPr>
            <a:spLocks noGrp="1"/>
          </p:cNvSpPr>
          <p:nvPr>
            <p:ph type="sldNum" sz="quarter" idx="12"/>
          </p:nvPr>
        </p:nvSpPr>
        <p:spPr/>
        <p:txBody>
          <a:bodyPr/>
          <a:lstStyle>
            <a:lvl1pPr>
              <a:defRPr/>
            </a:lvl1pPr>
          </a:lstStyle>
          <a:p>
            <a:fld id="{3F3420F9-FCAB-450B-A318-E34B0A05ED35}" type="slidenum">
              <a:rPr lang="ja-JP" altLang="en-US"/>
              <a:pPr/>
              <a:t>‹#›</a:t>
            </a:fld>
            <a:endParaRPr lang="ja-JP" altLang="en-US"/>
          </a:p>
        </p:txBody>
      </p:sp>
    </p:spTree>
    <p:extLst>
      <p:ext uri="{BB962C8B-B14F-4D97-AF65-F5344CB8AC3E}">
        <p14:creationId xmlns:p14="http://schemas.microsoft.com/office/powerpoint/2010/main" val="190131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303691A-0E68-44FF-AF69-1B4669E35F0A}"/>
              </a:ext>
            </a:extLst>
          </p:cNvPr>
          <p:cNvSpPr>
            <a:spLocks noGrp="1"/>
          </p:cNvSpPr>
          <p:nvPr>
            <p:ph type="dt" sz="half" idx="10"/>
          </p:nvPr>
        </p:nvSpPr>
        <p:spPr/>
        <p:txBody>
          <a:bodyPr/>
          <a:lstStyle>
            <a:lvl1pPr>
              <a:defRPr/>
            </a:lvl1pPr>
          </a:lstStyle>
          <a:p>
            <a:pPr>
              <a:defRPr/>
            </a:pPr>
            <a:fld id="{238B4D0E-BBFC-4C2C-A7B1-7E9B974FC8E2}" type="datetime1">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CCFA85B4-C86F-41C9-B416-44195D13397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486244F-0E3D-4E1E-9F71-BE0BE59577D3}"/>
              </a:ext>
            </a:extLst>
          </p:cNvPr>
          <p:cNvSpPr>
            <a:spLocks noGrp="1"/>
          </p:cNvSpPr>
          <p:nvPr>
            <p:ph type="sldNum" sz="quarter" idx="12"/>
          </p:nvPr>
        </p:nvSpPr>
        <p:spPr/>
        <p:txBody>
          <a:bodyPr/>
          <a:lstStyle>
            <a:lvl1pPr>
              <a:defRPr/>
            </a:lvl1pPr>
          </a:lstStyle>
          <a:p>
            <a:fld id="{63AB0A67-F9D4-43E2-A314-C46743EE5B87}" type="slidenum">
              <a:rPr lang="ja-JP" altLang="en-US"/>
              <a:pPr/>
              <a:t>‹#›</a:t>
            </a:fld>
            <a:endParaRPr lang="ja-JP" altLang="en-US"/>
          </a:p>
        </p:txBody>
      </p:sp>
    </p:spTree>
    <p:extLst>
      <p:ext uri="{BB962C8B-B14F-4D97-AF65-F5344CB8AC3E}">
        <p14:creationId xmlns:p14="http://schemas.microsoft.com/office/powerpoint/2010/main" val="14823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B40C7AF-4AF6-4C0D-9ACB-EF86784F353E}"/>
              </a:ext>
            </a:extLst>
          </p:cNvPr>
          <p:cNvSpPr>
            <a:spLocks noGrp="1"/>
          </p:cNvSpPr>
          <p:nvPr>
            <p:ph type="dt" sz="half" idx="10"/>
          </p:nvPr>
        </p:nvSpPr>
        <p:spPr/>
        <p:txBody>
          <a:bodyPr/>
          <a:lstStyle>
            <a:lvl1pPr>
              <a:defRPr/>
            </a:lvl1pPr>
          </a:lstStyle>
          <a:p>
            <a:pPr>
              <a:defRPr/>
            </a:pPr>
            <a:fld id="{B6948F91-067D-4AA1-9A39-3759EAFB51CE}" type="datetime1">
              <a:rPr lang="ja-JP" altLang="en-US"/>
              <a:pPr>
                <a:defRPr/>
              </a:pPr>
              <a:t>2021/11/25</a:t>
            </a:fld>
            <a:endParaRPr lang="ja-JP" altLang="en-US"/>
          </a:p>
        </p:txBody>
      </p:sp>
      <p:sp>
        <p:nvSpPr>
          <p:cNvPr id="6" name="フッター プレースホルダー 4">
            <a:extLst>
              <a:ext uri="{FF2B5EF4-FFF2-40B4-BE49-F238E27FC236}">
                <a16:creationId xmlns:a16="http://schemas.microsoft.com/office/drawing/2014/main" id="{6682C79F-C6C1-46A9-B9F2-0E2F5730AE7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42470D9-A998-45E6-9E3F-EB7D9F4FAD10}"/>
              </a:ext>
            </a:extLst>
          </p:cNvPr>
          <p:cNvSpPr>
            <a:spLocks noGrp="1"/>
          </p:cNvSpPr>
          <p:nvPr>
            <p:ph type="sldNum" sz="quarter" idx="12"/>
          </p:nvPr>
        </p:nvSpPr>
        <p:spPr/>
        <p:txBody>
          <a:bodyPr/>
          <a:lstStyle>
            <a:lvl1pPr>
              <a:defRPr/>
            </a:lvl1pPr>
          </a:lstStyle>
          <a:p>
            <a:fld id="{1B753826-4750-4A1C-88F1-899545584B9C}" type="slidenum">
              <a:rPr lang="ja-JP" altLang="en-US"/>
              <a:pPr/>
              <a:t>‹#›</a:t>
            </a:fld>
            <a:endParaRPr lang="ja-JP" altLang="en-US"/>
          </a:p>
        </p:txBody>
      </p:sp>
    </p:spTree>
    <p:extLst>
      <p:ext uri="{BB962C8B-B14F-4D97-AF65-F5344CB8AC3E}">
        <p14:creationId xmlns:p14="http://schemas.microsoft.com/office/powerpoint/2010/main" val="90402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2CF1B373-2825-434C-B020-1BB5629CAD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804BD59D-ED48-48F8-A58C-F1F47250415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79D8041-6A88-449C-B7E1-431BD19D7EA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86ECD0E-7C85-40AC-A211-2DE2B66AE268}" type="datetime1">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60036FAE-14C5-4538-9570-FB42DB9FFB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7FD7CFD-F24F-45C6-B86D-6B203B6F7C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68FB6D5-A238-4732-8A99-F263A6707A0F}" type="slidenum">
              <a:rPr lang="ja-JP" altLang="en-US"/>
              <a:pPr/>
              <a:t>‹#›</a:t>
            </a:fld>
            <a:endParaRPr lang="ja-JP" altLang="en-US"/>
          </a:p>
        </p:txBody>
      </p:sp>
      <p:pic>
        <p:nvPicPr>
          <p:cNvPr id="1031" name="Picture 2" descr="C:\Users\moak1\Desktop\sozai_honda\20151209_yoko_haikei300.jpg">
            <a:extLst>
              <a:ext uri="{FF2B5EF4-FFF2-40B4-BE49-F238E27FC236}">
                <a16:creationId xmlns:a16="http://schemas.microsoft.com/office/drawing/2014/main" id="{36E87819-50FC-4001-A344-CF7EE4228E6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163" y="-12700"/>
            <a:ext cx="9190038"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E757C8A2-88D4-4F8B-B7BA-89B8B73031F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F1A747EA-99F6-479C-9854-824E3611E0A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E0BFB40-2C61-4761-8415-F145C4CD6F8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D9F114-9AB7-446E-B9A0-85A7F8DD5D8B}" type="datetimeFigureOut">
              <a:rPr lang="ja-JP" altLang="en-US"/>
              <a:pPr>
                <a:defRPr/>
              </a:pPr>
              <a:t>2021/11/25</a:t>
            </a:fld>
            <a:endParaRPr lang="ja-JP" altLang="en-US"/>
          </a:p>
        </p:txBody>
      </p:sp>
      <p:sp>
        <p:nvSpPr>
          <p:cNvPr id="5" name="フッター プレースホルダー 4">
            <a:extLst>
              <a:ext uri="{FF2B5EF4-FFF2-40B4-BE49-F238E27FC236}">
                <a16:creationId xmlns:a16="http://schemas.microsoft.com/office/drawing/2014/main" id="{C82074C7-D1A9-46AD-BDEB-99BDB7432A0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C85003A-C927-48C6-BB43-C58C72FB995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4F6DAF1-0BC2-479E-BD85-7192F632C409}" type="slidenum">
              <a:rPr lang="ja-JP" altLang="en-US"/>
              <a:pPr/>
              <a:t>‹#›</a:t>
            </a:fld>
            <a:endParaRPr lang="ja-JP" altLang="en-US"/>
          </a:p>
        </p:txBody>
      </p:sp>
      <p:pic>
        <p:nvPicPr>
          <p:cNvPr id="2055" name="図 6">
            <a:extLst>
              <a:ext uri="{FF2B5EF4-FFF2-40B4-BE49-F238E27FC236}">
                <a16:creationId xmlns:a16="http://schemas.microsoft.com/office/drawing/2014/main" id="{E7047AA4-9DFE-497D-BED1-09EFACD1445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B9E6FE0-725B-4A93-B781-B53EA6223E35}"/>
              </a:ext>
            </a:extLst>
          </p:cNvPr>
          <p:cNvSpPr txBox="1"/>
          <p:nvPr/>
        </p:nvSpPr>
        <p:spPr>
          <a:xfrm>
            <a:off x="2092325" y="2665413"/>
            <a:ext cx="4960938" cy="922337"/>
          </a:xfrm>
          <a:prstGeom prst="rect">
            <a:avLst/>
          </a:prstGeom>
          <a:noFill/>
        </p:spPr>
        <p:txBody>
          <a:bodyPr>
            <a:spAutoFit/>
          </a:bodyPr>
          <a:lstStyle/>
          <a:p>
            <a:pPr algn="ctr" eaLnBrk="1" fontAlgn="auto" hangingPunct="1">
              <a:spcBef>
                <a:spcPts val="0"/>
              </a:spcBef>
              <a:spcAft>
                <a:spcPts val="0"/>
              </a:spcAft>
              <a:defRPr/>
            </a:pPr>
            <a:r>
              <a:rPr lang="ja-JP" altLang="en-US" sz="5400" dirty="0">
                <a:latin typeface="+mn-lt"/>
                <a:ea typeface="+mn-ea"/>
              </a:rPr>
              <a:t>家計管理</a:t>
            </a:r>
          </a:p>
        </p:txBody>
      </p:sp>
      <p:pic>
        <p:nvPicPr>
          <p:cNvPr id="5123" name="図 3">
            <a:extLst>
              <a:ext uri="{FF2B5EF4-FFF2-40B4-BE49-F238E27FC236}">
                <a16:creationId xmlns:a16="http://schemas.microsoft.com/office/drawing/2014/main" id="{8DB01460-A29C-404E-AFF1-6716ED54C6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25" y="5467350"/>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図 1">
            <a:extLst>
              <a:ext uri="{FF2B5EF4-FFF2-40B4-BE49-F238E27FC236}">
                <a16:creationId xmlns:a16="http://schemas.microsoft.com/office/drawing/2014/main" id="{D5BFFC05-2219-422F-87BD-E372FB9BF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5">
            <a:extLst>
              <a:ext uri="{FF2B5EF4-FFF2-40B4-BE49-F238E27FC236}">
                <a16:creationId xmlns:a16="http://schemas.microsoft.com/office/drawing/2014/main" id="{7ABC3A99-432B-4A80-8285-7E87EFFCAE4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非消費支出とは？</a:t>
            </a:r>
          </a:p>
        </p:txBody>
      </p:sp>
      <p:sp>
        <p:nvSpPr>
          <p:cNvPr id="7" name="テキスト ボックス 6">
            <a:extLst>
              <a:ext uri="{FF2B5EF4-FFF2-40B4-BE49-F238E27FC236}">
                <a16:creationId xmlns:a16="http://schemas.microsoft.com/office/drawing/2014/main" id="{A9080B2B-952C-4B74-8467-129DC6BC3F07}"/>
              </a:ext>
            </a:extLst>
          </p:cNvPr>
          <p:cNvSpPr txBox="1"/>
          <p:nvPr/>
        </p:nvSpPr>
        <p:spPr>
          <a:xfrm>
            <a:off x="1133475" y="2439988"/>
            <a:ext cx="7183438" cy="2400300"/>
          </a:xfrm>
          <a:prstGeom prst="rect">
            <a:avLst/>
          </a:prstGeom>
          <a:noFill/>
        </p:spPr>
        <p:txBody>
          <a:bodyPr>
            <a:spAutoFit/>
          </a:bodyPr>
          <a:lstStyle/>
          <a:p>
            <a:pPr eaLnBrk="1" fontAlgn="auto" hangingPunct="1">
              <a:lnSpc>
                <a:spcPts val="4500"/>
              </a:lnSpc>
              <a:spcBef>
                <a:spcPts val="0"/>
              </a:spcBef>
              <a:spcAft>
                <a:spcPts val="0"/>
              </a:spcAft>
              <a:defRPr/>
            </a:pPr>
            <a:r>
              <a:rPr lang="ja-JP" altLang="en-US" sz="3200" dirty="0">
                <a:latin typeface="+mn-lt"/>
                <a:ea typeface="+mn-ea"/>
              </a:rPr>
              <a:t>税金（所得税など）や</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latin typeface="+mn-lt"/>
                <a:ea typeface="+mn-ea"/>
              </a:rPr>
              <a:t>社会保険料（年金、健康保険など）など、</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latin typeface="+mn-lt"/>
                <a:ea typeface="+mn-ea"/>
              </a:rPr>
              <a:t>消費を目的としない支出を</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solidFill>
                  <a:srgbClr val="FF0000"/>
                </a:solidFill>
                <a:latin typeface="+mn-lt"/>
                <a:ea typeface="+mn-ea"/>
              </a:rPr>
              <a:t>非消費支出</a:t>
            </a:r>
            <a:r>
              <a:rPr lang="ja-JP" altLang="en-US" sz="3200" dirty="0">
                <a:latin typeface="+mn-lt"/>
                <a:ea typeface="+mn-ea"/>
              </a:rPr>
              <a:t>という。</a:t>
            </a:r>
          </a:p>
        </p:txBody>
      </p:sp>
      <p:sp>
        <p:nvSpPr>
          <p:cNvPr id="14340" name="スライド番号プレースホルダー 1">
            <a:extLst>
              <a:ext uri="{FF2B5EF4-FFF2-40B4-BE49-F238E27FC236}">
                <a16:creationId xmlns:a16="http://schemas.microsoft.com/office/drawing/2014/main" id="{0086F2BE-5056-4CD8-90EC-AE413D8005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FBB8AEA-A636-4212-AC3F-847F18CBE8A3}" type="slidenum">
              <a:rPr lang="ja-JP" altLang="en-US" sz="1200">
                <a:solidFill>
                  <a:srgbClr val="898989"/>
                </a:solidFill>
              </a:rPr>
              <a:pPr>
                <a:spcBef>
                  <a:spcPct val="0"/>
                </a:spcBef>
                <a:buFontTx/>
                <a:buNone/>
              </a:pPr>
              <a:t>9</a:t>
            </a:fld>
            <a:endParaRPr lang="ja-JP" altLang="en-US" sz="1200">
              <a:solidFill>
                <a:srgbClr val="898989"/>
              </a:solidFill>
            </a:endParaRPr>
          </a:p>
        </p:txBody>
      </p:sp>
      <p:pic>
        <p:nvPicPr>
          <p:cNvPr id="14341" name="図 4">
            <a:extLst>
              <a:ext uri="{FF2B5EF4-FFF2-40B4-BE49-F238E27FC236}">
                <a16:creationId xmlns:a16="http://schemas.microsoft.com/office/drawing/2014/main" id="{4394928B-BDEB-40CF-9767-669590AF7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61791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2">
            <a:extLst>
              <a:ext uri="{FF2B5EF4-FFF2-40B4-BE49-F238E27FC236}">
                <a16:creationId xmlns:a16="http://schemas.microsoft.com/office/drawing/2014/main" id="{C0EDB44F-AD44-4C22-8DFD-B59D5D2DDE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863" y="4437063"/>
            <a:ext cx="7280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DD2B8060-AD3E-400B-AF80-D648D47DD517}"/>
              </a:ext>
            </a:extLst>
          </p:cNvPr>
          <p:cNvSpPr txBox="1"/>
          <p:nvPr/>
        </p:nvSpPr>
        <p:spPr>
          <a:xfrm>
            <a:off x="395288" y="1628775"/>
            <a:ext cx="8280400" cy="1397000"/>
          </a:xfrm>
          <a:prstGeom prst="rect">
            <a:avLst/>
          </a:prstGeom>
          <a:noFill/>
        </p:spPr>
        <p:txBody>
          <a:bodyPr>
            <a:spAutoFit/>
          </a:bodyPr>
          <a:lstStyle/>
          <a:p>
            <a:pPr eaLnBrk="1" fontAlgn="auto" hangingPunct="1">
              <a:lnSpc>
                <a:spcPts val="5200"/>
              </a:lnSpc>
              <a:spcBef>
                <a:spcPts val="0"/>
              </a:spcBef>
              <a:spcAft>
                <a:spcPts val="0"/>
              </a:spcAft>
              <a:defRPr/>
            </a:pPr>
            <a:r>
              <a:rPr lang="en-US" altLang="ja-JP" sz="3200" dirty="0">
                <a:latin typeface="+mn-lt"/>
                <a:ea typeface="+mn-ea"/>
              </a:rPr>
              <a:t>②</a:t>
            </a:r>
            <a:r>
              <a:rPr lang="ja-JP" altLang="en-US" sz="3200" dirty="0">
                <a:latin typeface="+mn-lt"/>
                <a:ea typeface="+mn-ea"/>
              </a:rPr>
              <a:t>手取り　と　</a:t>
            </a:r>
            <a:r>
              <a:rPr lang="en-US" altLang="ja-JP" sz="3200" dirty="0">
                <a:latin typeface="+mn-lt"/>
                <a:ea typeface="+mn-ea"/>
              </a:rPr>
              <a:t>①</a:t>
            </a:r>
            <a:r>
              <a:rPr lang="ja-JP" altLang="en-US" sz="3200" dirty="0">
                <a:latin typeface="+mn-lt"/>
                <a:ea typeface="+mn-ea"/>
              </a:rPr>
              <a:t>オーダーから考えた支出合計の差額を計算して、記入しよう。</a:t>
            </a:r>
          </a:p>
        </p:txBody>
      </p:sp>
      <p:sp>
        <p:nvSpPr>
          <p:cNvPr id="15364" name="スライド番号プレースホルダー 1">
            <a:extLst>
              <a:ext uri="{FF2B5EF4-FFF2-40B4-BE49-F238E27FC236}">
                <a16:creationId xmlns:a16="http://schemas.microsoft.com/office/drawing/2014/main" id="{41B1D756-32DA-4AD1-8008-B911CE71F4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CEB5F40-D1FB-437B-A28D-EDBB2B1EBB15}" type="slidenum">
              <a:rPr lang="ja-JP" altLang="en-US" sz="1200">
                <a:solidFill>
                  <a:srgbClr val="898989"/>
                </a:solidFill>
              </a:rPr>
              <a:pPr>
                <a:spcBef>
                  <a:spcPct val="0"/>
                </a:spcBef>
                <a:buFontTx/>
                <a:buNone/>
              </a:pPr>
              <a:t>10</a:t>
            </a:fld>
            <a:endParaRPr lang="ja-JP" altLang="en-US" sz="1200">
              <a:solidFill>
                <a:srgbClr val="898989"/>
              </a:solidFill>
            </a:endParaRPr>
          </a:p>
        </p:txBody>
      </p:sp>
      <p:cxnSp>
        <p:nvCxnSpPr>
          <p:cNvPr id="11" name="直線矢印コネクタ 10">
            <a:extLst>
              <a:ext uri="{FF2B5EF4-FFF2-40B4-BE49-F238E27FC236}">
                <a16:creationId xmlns:a16="http://schemas.microsoft.com/office/drawing/2014/main" id="{46316E7E-0B41-46B7-A6E7-03BE4598CDC0}"/>
              </a:ext>
            </a:extLst>
          </p:cNvPr>
          <p:cNvCxnSpPr/>
          <p:nvPr/>
        </p:nvCxnSpPr>
        <p:spPr>
          <a:xfrm>
            <a:off x="3635375" y="4868863"/>
            <a:ext cx="649288" cy="6477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366" name="テキスト ボックス 5">
            <a:extLst>
              <a:ext uri="{FF2B5EF4-FFF2-40B4-BE49-F238E27FC236}">
                <a16:creationId xmlns:a16="http://schemas.microsoft.com/office/drawing/2014/main" id="{0BD3D470-814A-4DD6-8B9F-67065D3C304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15367" name="テキスト ボックス 9">
            <a:extLst>
              <a:ext uri="{FF2B5EF4-FFF2-40B4-BE49-F238E27FC236}">
                <a16:creationId xmlns:a16="http://schemas.microsoft.com/office/drawing/2014/main" id="{CC830947-FCFE-421B-9D73-2B08486BFEE0}"/>
              </a:ext>
            </a:extLst>
          </p:cNvPr>
          <p:cNvSpPr txBox="1">
            <a:spLocks noChangeArrowheads="1"/>
          </p:cNvSpPr>
          <p:nvPr/>
        </p:nvSpPr>
        <p:spPr bwMode="auto">
          <a:xfrm>
            <a:off x="1309688" y="5548313"/>
            <a:ext cx="598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22</a:t>
            </a:r>
            <a:r>
              <a:rPr lang="ja-JP" altLang="en-US" sz="1600">
                <a:solidFill>
                  <a:srgbClr val="FF0000"/>
                </a:solidFill>
              </a:rPr>
              <a:t>万</a:t>
            </a:r>
          </a:p>
        </p:txBody>
      </p:sp>
      <p:sp>
        <p:nvSpPr>
          <p:cNvPr id="15368" name="テキスト ボックス 12">
            <a:extLst>
              <a:ext uri="{FF2B5EF4-FFF2-40B4-BE49-F238E27FC236}">
                <a16:creationId xmlns:a16="http://schemas.microsoft.com/office/drawing/2014/main" id="{3B79A3A7-7F1D-4434-97DC-DA802BE1626F}"/>
              </a:ext>
            </a:extLst>
          </p:cNvPr>
          <p:cNvSpPr txBox="1">
            <a:spLocks noChangeArrowheads="1"/>
          </p:cNvSpPr>
          <p:nvPr/>
        </p:nvSpPr>
        <p:spPr bwMode="auto">
          <a:xfrm>
            <a:off x="2051050" y="554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4</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15369" name="テキスト ボックス 13">
            <a:extLst>
              <a:ext uri="{FF2B5EF4-FFF2-40B4-BE49-F238E27FC236}">
                <a16:creationId xmlns:a16="http://schemas.microsoft.com/office/drawing/2014/main" id="{9F53868A-B446-46E0-8094-07EE19BAB733}"/>
              </a:ext>
            </a:extLst>
          </p:cNvPr>
          <p:cNvSpPr txBox="1">
            <a:spLocks noChangeArrowheads="1"/>
          </p:cNvSpPr>
          <p:nvPr/>
        </p:nvSpPr>
        <p:spPr bwMode="auto">
          <a:xfrm>
            <a:off x="3238500" y="5551488"/>
            <a:ext cx="906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15370" name="テキスト ボックス 14">
            <a:extLst>
              <a:ext uri="{FF2B5EF4-FFF2-40B4-BE49-F238E27FC236}">
                <a16:creationId xmlns:a16="http://schemas.microsoft.com/office/drawing/2014/main" id="{11A12BA8-A56A-469A-AEDB-710C981EDBE7}"/>
              </a:ext>
            </a:extLst>
          </p:cNvPr>
          <p:cNvSpPr txBox="1">
            <a:spLocks noChangeArrowheads="1"/>
          </p:cNvSpPr>
          <p:nvPr/>
        </p:nvSpPr>
        <p:spPr bwMode="auto">
          <a:xfrm>
            <a:off x="2998788" y="4508500"/>
            <a:ext cx="744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15371" name="テキスト ボックス 15">
            <a:extLst>
              <a:ext uri="{FF2B5EF4-FFF2-40B4-BE49-F238E27FC236}">
                <a16:creationId xmlns:a16="http://schemas.microsoft.com/office/drawing/2014/main" id="{5AEDCE18-E03A-4C46-B219-FEBB1ED9F16A}"/>
              </a:ext>
            </a:extLst>
          </p:cNvPr>
          <p:cNvSpPr txBox="1">
            <a:spLocks noChangeArrowheads="1"/>
          </p:cNvSpPr>
          <p:nvPr/>
        </p:nvSpPr>
        <p:spPr bwMode="auto">
          <a:xfrm>
            <a:off x="4714875" y="555466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22" name="上カーブ矢印 21">
            <a:extLst>
              <a:ext uri="{FF2B5EF4-FFF2-40B4-BE49-F238E27FC236}">
                <a16:creationId xmlns:a16="http://schemas.microsoft.com/office/drawing/2014/main" id="{06BA17F2-A3E9-47CB-8D5D-F1C00724ACD1}"/>
              </a:ext>
            </a:extLst>
          </p:cNvPr>
          <p:cNvSpPr/>
          <p:nvPr/>
        </p:nvSpPr>
        <p:spPr>
          <a:xfrm>
            <a:off x="3851275" y="6021388"/>
            <a:ext cx="863600" cy="360362"/>
          </a:xfrm>
          <a:prstGeom prst="curvedUp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5">
            <a:extLst>
              <a:ext uri="{FF2B5EF4-FFF2-40B4-BE49-F238E27FC236}">
                <a16:creationId xmlns:a16="http://schemas.microsoft.com/office/drawing/2014/main" id="{2C392F22-EFDB-45C0-84FD-300E18116B03}"/>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考えてみよう</a:t>
            </a:r>
          </a:p>
        </p:txBody>
      </p:sp>
      <p:sp>
        <p:nvSpPr>
          <p:cNvPr id="7" name="テキスト ボックス 6">
            <a:extLst>
              <a:ext uri="{FF2B5EF4-FFF2-40B4-BE49-F238E27FC236}">
                <a16:creationId xmlns:a16="http://schemas.microsoft.com/office/drawing/2014/main" id="{3FAC92CF-B675-42AD-A489-A6AB2DE8375C}"/>
              </a:ext>
            </a:extLst>
          </p:cNvPr>
          <p:cNvSpPr txBox="1"/>
          <p:nvPr/>
        </p:nvSpPr>
        <p:spPr>
          <a:xfrm>
            <a:off x="2266950" y="2908300"/>
            <a:ext cx="4610100" cy="1425575"/>
          </a:xfrm>
          <a:prstGeom prst="rect">
            <a:avLst/>
          </a:prstGeom>
          <a:noFill/>
        </p:spPr>
        <p:txBody>
          <a:bodyPr>
            <a:spAutoFit/>
          </a:bodyPr>
          <a:lstStyle/>
          <a:p>
            <a:pPr eaLnBrk="1" fontAlgn="auto" hangingPunct="1">
              <a:lnSpc>
                <a:spcPts val="5200"/>
              </a:lnSpc>
              <a:spcBef>
                <a:spcPts val="0"/>
              </a:spcBef>
              <a:spcAft>
                <a:spcPts val="0"/>
              </a:spcAft>
              <a:defRPr/>
            </a:pPr>
            <a:r>
              <a:rPr lang="ja-JP" altLang="en-US" sz="4000" dirty="0">
                <a:latin typeface="+mn-lt"/>
                <a:ea typeface="+mn-ea"/>
              </a:rPr>
              <a:t>この人は無事生活</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できそうでしょうか？</a:t>
            </a:r>
          </a:p>
        </p:txBody>
      </p:sp>
      <p:sp>
        <p:nvSpPr>
          <p:cNvPr id="16388" name="スライド番号プレースホルダー 1">
            <a:extLst>
              <a:ext uri="{FF2B5EF4-FFF2-40B4-BE49-F238E27FC236}">
                <a16:creationId xmlns:a16="http://schemas.microsoft.com/office/drawing/2014/main" id="{9780165B-0678-4975-AFFD-89B0FBCA1B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C5C253C-91D6-42F8-9F80-843267131CA6}" type="slidenum">
              <a:rPr lang="ja-JP" altLang="en-US" sz="1200">
                <a:solidFill>
                  <a:srgbClr val="898989"/>
                </a:solidFill>
              </a:rPr>
              <a:pPr>
                <a:spcBef>
                  <a:spcPct val="0"/>
                </a:spcBef>
                <a:buFontTx/>
                <a:buNone/>
              </a:pPr>
              <a:t>11</a:t>
            </a:fld>
            <a:endParaRPr lang="ja-JP" altLang="en-US" sz="1200">
              <a:solidFill>
                <a:srgbClr val="898989"/>
              </a:solidFill>
            </a:endParaRPr>
          </a:p>
        </p:txBody>
      </p:sp>
      <p:pic>
        <p:nvPicPr>
          <p:cNvPr id="16389" name="図 4">
            <a:extLst>
              <a:ext uri="{FF2B5EF4-FFF2-40B4-BE49-F238E27FC236}">
                <a16:creationId xmlns:a16="http://schemas.microsoft.com/office/drawing/2014/main" id="{7097D6D0-29ED-4E97-8EF7-387DF41134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32200"/>
            <a:ext cx="1524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FE2A60C-B19F-42AF-9869-BD6CF6FE801C}"/>
              </a:ext>
            </a:extLst>
          </p:cNvPr>
          <p:cNvSpPr txBox="1"/>
          <p:nvPr/>
        </p:nvSpPr>
        <p:spPr>
          <a:xfrm>
            <a:off x="1042988" y="1628775"/>
            <a:ext cx="6985000" cy="3408363"/>
          </a:xfrm>
          <a:prstGeom prst="rect">
            <a:avLst/>
          </a:prstGeom>
          <a:noFill/>
        </p:spPr>
        <p:txBody>
          <a:bodyPr>
            <a:spAutoFit/>
          </a:bodyPr>
          <a:lstStyle/>
          <a:p>
            <a:pPr eaLnBrk="1" fontAlgn="auto" hangingPunct="1">
              <a:lnSpc>
                <a:spcPts val="5200"/>
              </a:lnSpc>
              <a:spcBef>
                <a:spcPts val="0"/>
              </a:spcBef>
              <a:spcAft>
                <a:spcPts val="0"/>
              </a:spcAft>
              <a:defRPr/>
            </a:pPr>
            <a:r>
              <a:rPr lang="ja-JP" altLang="en-US" sz="3600" dirty="0">
                <a:latin typeface="+mn-lt"/>
                <a:ea typeface="+mn-ea"/>
              </a:rPr>
              <a:t>このままでは、収入の範囲で生活ができません！</a:t>
            </a:r>
            <a:endParaRPr lang="en-US" altLang="ja-JP" sz="3600" dirty="0">
              <a:latin typeface="+mn-lt"/>
              <a:ea typeface="+mn-ea"/>
            </a:endParaRPr>
          </a:p>
          <a:p>
            <a:pPr eaLnBrk="1" fontAlgn="auto" hangingPunct="1">
              <a:lnSpc>
                <a:spcPts val="5200"/>
              </a:lnSpc>
              <a:spcBef>
                <a:spcPts val="0"/>
              </a:spcBef>
              <a:spcAft>
                <a:spcPts val="0"/>
              </a:spcAft>
              <a:defRPr/>
            </a:pPr>
            <a:r>
              <a:rPr lang="ja-JP" altLang="en-US" sz="3600" dirty="0">
                <a:latin typeface="+mn-lt"/>
                <a:ea typeface="+mn-ea"/>
              </a:rPr>
              <a:t>家計管理アドバイザーとして、夢や目標を大切にしながら生活できる</a:t>
            </a:r>
            <a:endParaRPr lang="en-US" altLang="ja-JP" sz="3600" dirty="0">
              <a:latin typeface="+mn-lt"/>
              <a:ea typeface="+mn-ea"/>
            </a:endParaRPr>
          </a:p>
          <a:p>
            <a:pPr eaLnBrk="1" fontAlgn="auto" hangingPunct="1">
              <a:lnSpc>
                <a:spcPts val="5200"/>
              </a:lnSpc>
              <a:spcBef>
                <a:spcPts val="0"/>
              </a:spcBef>
              <a:spcAft>
                <a:spcPts val="0"/>
              </a:spcAft>
              <a:defRPr/>
            </a:pPr>
            <a:r>
              <a:rPr lang="ja-JP" altLang="en-US" sz="3600" dirty="0">
                <a:latin typeface="+mn-lt"/>
                <a:ea typeface="+mn-ea"/>
              </a:rPr>
              <a:t>家計プランを考えよう。</a:t>
            </a:r>
          </a:p>
        </p:txBody>
      </p:sp>
      <p:sp>
        <p:nvSpPr>
          <p:cNvPr id="17411" name="スライド番号プレースホルダー 2">
            <a:extLst>
              <a:ext uri="{FF2B5EF4-FFF2-40B4-BE49-F238E27FC236}">
                <a16:creationId xmlns:a16="http://schemas.microsoft.com/office/drawing/2014/main" id="{15329742-4A49-4F70-A23B-1F72485F82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3CBF6D0-EADC-4CB4-9415-915D3B570191}" type="slidenum">
              <a:rPr lang="ja-JP" altLang="en-US" sz="1200">
                <a:solidFill>
                  <a:srgbClr val="898989"/>
                </a:solidFill>
              </a:rPr>
              <a:pPr>
                <a:spcBef>
                  <a:spcPct val="0"/>
                </a:spcBef>
                <a:buFontTx/>
                <a:buNone/>
              </a:pPr>
              <a:t>12</a:t>
            </a:fld>
            <a:endParaRPr lang="ja-JP" altLang="en-US" sz="1200">
              <a:solidFill>
                <a:srgbClr val="898989"/>
              </a:solidFill>
            </a:endParaRPr>
          </a:p>
        </p:txBody>
      </p:sp>
      <p:pic>
        <p:nvPicPr>
          <p:cNvPr id="17412" name="図 9">
            <a:extLst>
              <a:ext uri="{FF2B5EF4-FFF2-40B4-BE49-F238E27FC236}">
                <a16:creationId xmlns:a16="http://schemas.microsoft.com/office/drawing/2014/main" id="{C5432E6F-6933-4F5A-9578-2D174488E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365625"/>
            <a:ext cx="129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テキスト ボックス 5">
            <a:extLst>
              <a:ext uri="{FF2B5EF4-FFF2-40B4-BE49-F238E27FC236}">
                <a16:creationId xmlns:a16="http://schemas.microsoft.com/office/drawing/2014/main" id="{E7933C90-7F9A-4AD1-8071-0457D94009A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1">
            <a:extLst>
              <a:ext uri="{FF2B5EF4-FFF2-40B4-BE49-F238E27FC236}">
                <a16:creationId xmlns:a16="http://schemas.microsoft.com/office/drawing/2014/main" id="{610DD061-D71F-4575-9E9E-A045F77EBF6A}"/>
              </a:ext>
            </a:extLst>
          </p:cNvPr>
          <p:cNvSpPr txBox="1">
            <a:spLocks noChangeArrowheads="1"/>
          </p:cNvSpPr>
          <p:nvPr/>
        </p:nvSpPr>
        <p:spPr bwMode="auto">
          <a:xfrm>
            <a:off x="323850" y="1700213"/>
            <a:ext cx="5327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a:spcBef>
                <a:spcPct val="0"/>
              </a:spcBef>
              <a:buFontTx/>
              <a:buAutoNum type="circleNumDbPlain"/>
            </a:pPr>
            <a:r>
              <a:rPr lang="ja-JP" altLang="en-US" sz="2400"/>
              <a:t>依頼者が大切にしたいことを考えて、どの項目で調整するか検討しよう。</a:t>
            </a:r>
            <a:endParaRPr lang="en-US" altLang="ja-JP" sz="2400"/>
          </a:p>
        </p:txBody>
      </p:sp>
      <p:sp>
        <p:nvSpPr>
          <p:cNvPr id="18435" name="スライド番号プレースホルダー 2">
            <a:extLst>
              <a:ext uri="{FF2B5EF4-FFF2-40B4-BE49-F238E27FC236}">
                <a16:creationId xmlns:a16="http://schemas.microsoft.com/office/drawing/2014/main" id="{9354CE5D-D136-434F-9315-4E945CC457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C52D8FF-9A2F-4E0D-AB1C-403FFD1E4A79}" type="slidenum">
              <a:rPr lang="ja-JP" altLang="en-US" sz="1200">
                <a:solidFill>
                  <a:srgbClr val="898989"/>
                </a:solidFill>
              </a:rPr>
              <a:pPr>
                <a:spcBef>
                  <a:spcPct val="0"/>
                </a:spcBef>
                <a:buFontTx/>
                <a:buNone/>
              </a:pPr>
              <a:t>13</a:t>
            </a:fld>
            <a:endParaRPr lang="ja-JP" altLang="en-US" sz="1200">
              <a:solidFill>
                <a:srgbClr val="898989"/>
              </a:solidFill>
            </a:endParaRPr>
          </a:p>
        </p:txBody>
      </p:sp>
      <p:sp>
        <p:nvSpPr>
          <p:cNvPr id="18436" name="テキスト ボックス 3">
            <a:extLst>
              <a:ext uri="{FF2B5EF4-FFF2-40B4-BE49-F238E27FC236}">
                <a16:creationId xmlns:a16="http://schemas.microsoft.com/office/drawing/2014/main" id="{3DD59BBE-85A8-4FC9-A4FE-FD7190F13F4F}"/>
              </a:ext>
            </a:extLst>
          </p:cNvPr>
          <p:cNvSpPr txBox="1">
            <a:spLocks noChangeArrowheads="1"/>
          </p:cNvSpPr>
          <p:nvPr/>
        </p:nvSpPr>
        <p:spPr bwMode="auto">
          <a:xfrm>
            <a:off x="1619250" y="3533775"/>
            <a:ext cx="253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何を大切にする？</a:t>
            </a:r>
            <a:endParaRPr lang="en-US" altLang="ja-JP" sz="2400"/>
          </a:p>
          <a:p>
            <a:pPr>
              <a:spcBef>
                <a:spcPct val="0"/>
              </a:spcBef>
              <a:buFontTx/>
              <a:buNone/>
            </a:pPr>
            <a:r>
              <a:rPr lang="ja-JP" altLang="en-US" sz="2400"/>
              <a:t>何を削る？</a:t>
            </a:r>
            <a:endParaRPr lang="en-US" altLang="ja-JP" sz="2400"/>
          </a:p>
        </p:txBody>
      </p:sp>
      <p:sp>
        <p:nvSpPr>
          <p:cNvPr id="5" name="雲形吹き出し 4">
            <a:extLst>
              <a:ext uri="{FF2B5EF4-FFF2-40B4-BE49-F238E27FC236}">
                <a16:creationId xmlns:a16="http://schemas.microsoft.com/office/drawing/2014/main" id="{64BA5C59-2551-4EDB-B4DB-84E5DF4D2607}"/>
              </a:ext>
            </a:extLst>
          </p:cNvPr>
          <p:cNvSpPr/>
          <p:nvPr/>
        </p:nvSpPr>
        <p:spPr>
          <a:xfrm>
            <a:off x="1116013" y="3068638"/>
            <a:ext cx="3168650" cy="1655762"/>
          </a:xfrm>
          <a:prstGeom prst="cloudCallou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18438" name="図 11">
            <a:extLst>
              <a:ext uri="{FF2B5EF4-FFF2-40B4-BE49-F238E27FC236}">
                <a16:creationId xmlns:a16="http://schemas.microsoft.com/office/drawing/2014/main" id="{6A404BAC-19C7-4661-9B39-0810C3657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868863"/>
            <a:ext cx="1085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図 12">
            <a:extLst>
              <a:ext uri="{FF2B5EF4-FFF2-40B4-BE49-F238E27FC236}">
                <a16:creationId xmlns:a16="http://schemas.microsoft.com/office/drawing/2014/main" id="{92F30162-2D58-4833-A67F-B634DCBE1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797425"/>
            <a:ext cx="115093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線矢印コネクタ 14">
            <a:extLst>
              <a:ext uri="{FF2B5EF4-FFF2-40B4-BE49-F238E27FC236}">
                <a16:creationId xmlns:a16="http://schemas.microsoft.com/office/drawing/2014/main" id="{47ED3A44-7E61-4515-B5A2-EC3E7546CB66}"/>
              </a:ext>
            </a:extLst>
          </p:cNvPr>
          <p:cNvCxnSpPr/>
          <p:nvPr/>
        </p:nvCxnSpPr>
        <p:spPr>
          <a:xfrm flipV="1">
            <a:off x="4427538" y="2924175"/>
            <a:ext cx="1223962" cy="8651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8AF87944-0169-4718-BBA7-F9E8B3B38997}"/>
              </a:ext>
            </a:extLst>
          </p:cNvPr>
          <p:cNvCxnSpPr/>
          <p:nvPr/>
        </p:nvCxnSpPr>
        <p:spPr>
          <a:xfrm flipV="1">
            <a:off x="4579938" y="3933825"/>
            <a:ext cx="1071562" cy="79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CC1201A3-1326-415C-9BA6-05FA307672F7}"/>
              </a:ext>
            </a:extLst>
          </p:cNvPr>
          <p:cNvCxnSpPr/>
          <p:nvPr/>
        </p:nvCxnSpPr>
        <p:spPr>
          <a:xfrm>
            <a:off x="4356100" y="4221163"/>
            <a:ext cx="1368425" cy="1223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443" name="テキスト ボックス 5">
            <a:extLst>
              <a:ext uri="{FF2B5EF4-FFF2-40B4-BE49-F238E27FC236}">
                <a16:creationId xmlns:a16="http://schemas.microsoft.com/office/drawing/2014/main" id="{56332D04-E216-41EC-A131-D99492BCEA8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pic>
        <p:nvPicPr>
          <p:cNvPr id="18444" name="図 18">
            <a:extLst>
              <a:ext uri="{FF2B5EF4-FFF2-40B4-BE49-F238E27FC236}">
                <a16:creationId xmlns:a16="http://schemas.microsoft.com/office/drawing/2014/main" id="{52A009C2-B011-461D-BBA0-5DB4DA1E32AD}"/>
              </a:ext>
            </a:extLst>
          </p:cNvPr>
          <p:cNvPicPr>
            <a:picLocks noChangeAspect="1"/>
          </p:cNvPicPr>
          <p:nvPr/>
        </p:nvPicPr>
        <p:blipFill>
          <a:blip r:embed="rId4">
            <a:extLst>
              <a:ext uri="{28A0092B-C50C-407E-A947-70E740481C1C}">
                <a14:useLocalDpi xmlns:a14="http://schemas.microsoft.com/office/drawing/2010/main" val="0"/>
              </a:ext>
            </a:extLst>
          </a:blip>
          <a:srcRect l="-275" t="-751" r="46489" b="310"/>
          <a:stretch>
            <a:fillRect/>
          </a:stretch>
        </p:blipFill>
        <p:spPr bwMode="auto">
          <a:xfrm>
            <a:off x="5795963" y="2060575"/>
            <a:ext cx="16414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0">
            <a:extLst>
              <a:ext uri="{FF2B5EF4-FFF2-40B4-BE49-F238E27FC236}">
                <a16:creationId xmlns:a16="http://schemas.microsoft.com/office/drawing/2014/main" id="{749B7C58-6790-4147-922C-B62057B515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708275"/>
            <a:ext cx="755332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B325DCF-DFE0-406A-995E-30ACDAF5086A}"/>
              </a:ext>
            </a:extLst>
          </p:cNvPr>
          <p:cNvSpPr txBox="1"/>
          <p:nvPr/>
        </p:nvSpPr>
        <p:spPr>
          <a:xfrm>
            <a:off x="684213" y="1484313"/>
            <a:ext cx="7775575" cy="831850"/>
          </a:xfrm>
          <a:prstGeom prst="rect">
            <a:avLst/>
          </a:prstGeom>
          <a:noFill/>
        </p:spPr>
        <p:txBody>
          <a:bodyPr>
            <a:spAutoFit/>
          </a:bodyPr>
          <a:lstStyle/>
          <a:p>
            <a:pPr marL="457200" indent="-457200">
              <a:buFont typeface="+mj-ea"/>
              <a:buAutoNum type="circleNumDbPlain" startAt="2"/>
              <a:defRPr/>
            </a:pPr>
            <a:r>
              <a:rPr lang="ja-JP" altLang="en-US" sz="2400" dirty="0"/>
              <a:t>項目を決めたら、具体的な調整金額をワークシートに</a:t>
            </a:r>
            <a:endParaRPr lang="en-US" altLang="ja-JP" sz="2400" dirty="0"/>
          </a:p>
          <a:p>
            <a:pPr>
              <a:defRPr/>
            </a:pPr>
            <a:r>
              <a:rPr lang="ja-JP" altLang="en-US" sz="2400" dirty="0"/>
              <a:t>　　 記入して、計算しよう。</a:t>
            </a:r>
            <a:endParaRPr lang="en-US" altLang="ja-JP" sz="2400" dirty="0"/>
          </a:p>
        </p:txBody>
      </p:sp>
      <p:sp>
        <p:nvSpPr>
          <p:cNvPr id="19460" name="スライド番号プレースホルダー 2">
            <a:extLst>
              <a:ext uri="{FF2B5EF4-FFF2-40B4-BE49-F238E27FC236}">
                <a16:creationId xmlns:a16="http://schemas.microsoft.com/office/drawing/2014/main" id="{B30588DA-BCF6-43EB-8AAA-4519A62ADD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CA5F8C0-AA52-418C-BE75-97AB29EF42B7}" type="slidenum">
              <a:rPr lang="ja-JP" altLang="en-US" sz="1200">
                <a:solidFill>
                  <a:srgbClr val="898989"/>
                </a:solidFill>
              </a:rPr>
              <a:pPr>
                <a:spcBef>
                  <a:spcPct val="0"/>
                </a:spcBef>
                <a:buFontTx/>
                <a:buNone/>
              </a:pPr>
              <a:t>14</a:t>
            </a:fld>
            <a:endParaRPr lang="ja-JP" altLang="en-US" sz="1200">
              <a:solidFill>
                <a:srgbClr val="898989"/>
              </a:solidFill>
            </a:endParaRPr>
          </a:p>
        </p:txBody>
      </p:sp>
      <p:sp>
        <p:nvSpPr>
          <p:cNvPr id="19461" name="テキスト ボックス 6">
            <a:extLst>
              <a:ext uri="{FF2B5EF4-FFF2-40B4-BE49-F238E27FC236}">
                <a16:creationId xmlns:a16="http://schemas.microsoft.com/office/drawing/2014/main" id="{11BBA41A-3F62-46B1-9CF1-69AEB3C5D827}"/>
              </a:ext>
            </a:extLst>
          </p:cNvPr>
          <p:cNvSpPr txBox="1">
            <a:spLocks noChangeArrowheads="1"/>
          </p:cNvSpPr>
          <p:nvPr/>
        </p:nvSpPr>
        <p:spPr bwMode="auto">
          <a:xfrm>
            <a:off x="2179638" y="3141663"/>
            <a:ext cx="433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B</a:t>
            </a:r>
            <a:endParaRPr lang="ja-JP" altLang="en-US" sz="1800">
              <a:solidFill>
                <a:srgbClr val="FF0000"/>
              </a:solidFill>
            </a:endParaRPr>
          </a:p>
        </p:txBody>
      </p:sp>
      <p:sp>
        <p:nvSpPr>
          <p:cNvPr id="19462" name="テキスト ボックス 12">
            <a:extLst>
              <a:ext uri="{FF2B5EF4-FFF2-40B4-BE49-F238E27FC236}">
                <a16:creationId xmlns:a16="http://schemas.microsoft.com/office/drawing/2014/main" id="{EDACF9C5-ED93-4227-8783-427DD8322999}"/>
              </a:ext>
            </a:extLst>
          </p:cNvPr>
          <p:cNvSpPr txBox="1">
            <a:spLocks noChangeArrowheads="1"/>
          </p:cNvSpPr>
          <p:nvPr/>
        </p:nvSpPr>
        <p:spPr bwMode="auto">
          <a:xfrm>
            <a:off x="2216150" y="4076700"/>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A</a:t>
            </a:r>
            <a:endParaRPr lang="ja-JP" altLang="en-US" sz="1800">
              <a:solidFill>
                <a:srgbClr val="FF0000"/>
              </a:solidFill>
            </a:endParaRPr>
          </a:p>
        </p:txBody>
      </p:sp>
      <p:sp>
        <p:nvSpPr>
          <p:cNvPr id="19463" name="テキスト ボックス 13">
            <a:extLst>
              <a:ext uri="{FF2B5EF4-FFF2-40B4-BE49-F238E27FC236}">
                <a16:creationId xmlns:a16="http://schemas.microsoft.com/office/drawing/2014/main" id="{B895E16F-A744-44A9-853B-D2C137D5EF4F}"/>
              </a:ext>
            </a:extLst>
          </p:cNvPr>
          <p:cNvSpPr txBox="1">
            <a:spLocks noChangeArrowheads="1"/>
          </p:cNvSpPr>
          <p:nvPr/>
        </p:nvSpPr>
        <p:spPr bwMode="auto">
          <a:xfrm>
            <a:off x="2239963" y="45910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A</a:t>
            </a:r>
            <a:endParaRPr lang="ja-JP" altLang="en-US" sz="1800">
              <a:solidFill>
                <a:srgbClr val="FF0000"/>
              </a:solidFill>
            </a:endParaRPr>
          </a:p>
        </p:txBody>
      </p:sp>
      <p:sp>
        <p:nvSpPr>
          <p:cNvPr id="19464" name="テキスト ボックス 14">
            <a:extLst>
              <a:ext uri="{FF2B5EF4-FFF2-40B4-BE49-F238E27FC236}">
                <a16:creationId xmlns:a16="http://schemas.microsoft.com/office/drawing/2014/main" id="{7CDDDDE4-85AD-4745-94F7-CABAC9B2CB74}"/>
              </a:ext>
            </a:extLst>
          </p:cNvPr>
          <p:cNvSpPr txBox="1">
            <a:spLocks noChangeArrowheads="1"/>
          </p:cNvSpPr>
          <p:nvPr/>
        </p:nvSpPr>
        <p:spPr bwMode="auto">
          <a:xfrm>
            <a:off x="2179638" y="5094288"/>
            <a:ext cx="43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B</a:t>
            </a:r>
            <a:endParaRPr lang="ja-JP" altLang="en-US" sz="1800">
              <a:solidFill>
                <a:srgbClr val="FF0000"/>
              </a:solidFill>
            </a:endParaRPr>
          </a:p>
        </p:txBody>
      </p:sp>
      <p:sp>
        <p:nvSpPr>
          <p:cNvPr id="19465" name="テキスト ボックス 15">
            <a:extLst>
              <a:ext uri="{FF2B5EF4-FFF2-40B4-BE49-F238E27FC236}">
                <a16:creationId xmlns:a16="http://schemas.microsoft.com/office/drawing/2014/main" id="{F1A8B981-1A5C-4DAD-8B86-1D0D8AF8957C}"/>
              </a:ext>
            </a:extLst>
          </p:cNvPr>
          <p:cNvSpPr txBox="1">
            <a:spLocks noChangeArrowheads="1"/>
          </p:cNvSpPr>
          <p:nvPr/>
        </p:nvSpPr>
        <p:spPr bwMode="auto">
          <a:xfrm>
            <a:off x="2179638" y="5516563"/>
            <a:ext cx="43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C</a:t>
            </a:r>
            <a:endParaRPr lang="ja-JP" altLang="en-US" sz="1800">
              <a:solidFill>
                <a:srgbClr val="FF0000"/>
              </a:solidFill>
            </a:endParaRPr>
          </a:p>
        </p:txBody>
      </p:sp>
      <p:sp>
        <p:nvSpPr>
          <p:cNvPr id="19466" name="テキスト ボックス 7">
            <a:extLst>
              <a:ext uri="{FF2B5EF4-FFF2-40B4-BE49-F238E27FC236}">
                <a16:creationId xmlns:a16="http://schemas.microsoft.com/office/drawing/2014/main" id="{0341685E-4229-49B6-BA08-20F30DD907C9}"/>
              </a:ext>
            </a:extLst>
          </p:cNvPr>
          <p:cNvSpPr txBox="1">
            <a:spLocks noChangeArrowheads="1"/>
          </p:cNvSpPr>
          <p:nvPr/>
        </p:nvSpPr>
        <p:spPr bwMode="auto">
          <a:xfrm>
            <a:off x="4716463" y="1773238"/>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19467" name="テキスト ボックス 8">
            <a:extLst>
              <a:ext uri="{FF2B5EF4-FFF2-40B4-BE49-F238E27FC236}">
                <a16:creationId xmlns:a16="http://schemas.microsoft.com/office/drawing/2014/main" id="{668D64FD-6DD6-4180-A40D-A3C513F15C89}"/>
              </a:ext>
            </a:extLst>
          </p:cNvPr>
          <p:cNvSpPr txBox="1">
            <a:spLocks noChangeArrowheads="1"/>
          </p:cNvSpPr>
          <p:nvPr/>
        </p:nvSpPr>
        <p:spPr bwMode="auto">
          <a:xfrm>
            <a:off x="2987675" y="318928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5</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19468" name="テキスト ボックス 16">
            <a:extLst>
              <a:ext uri="{FF2B5EF4-FFF2-40B4-BE49-F238E27FC236}">
                <a16:creationId xmlns:a16="http://schemas.microsoft.com/office/drawing/2014/main" id="{95C1EF8A-82A9-48D5-B607-ED01DC70BE02}"/>
              </a:ext>
            </a:extLst>
          </p:cNvPr>
          <p:cNvSpPr txBox="1">
            <a:spLocks noChangeArrowheads="1"/>
          </p:cNvSpPr>
          <p:nvPr/>
        </p:nvSpPr>
        <p:spPr bwMode="auto">
          <a:xfrm>
            <a:off x="2987675" y="40767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a:t>
            </a:r>
            <a:r>
              <a:rPr lang="ja-JP" altLang="en-US" sz="1800">
                <a:solidFill>
                  <a:srgbClr val="FF0000"/>
                </a:solidFill>
              </a:rPr>
              <a:t>　</a:t>
            </a:r>
            <a:r>
              <a:rPr lang="en-US" altLang="ja-JP" sz="1800">
                <a:solidFill>
                  <a:srgbClr val="FF0000"/>
                </a:solidFill>
              </a:rPr>
              <a:t>3</a:t>
            </a:r>
            <a:endParaRPr lang="ja-JP" altLang="en-US" sz="1800">
              <a:solidFill>
                <a:srgbClr val="FF0000"/>
              </a:solidFill>
            </a:endParaRPr>
          </a:p>
        </p:txBody>
      </p:sp>
      <p:sp>
        <p:nvSpPr>
          <p:cNvPr id="19469" name="テキスト ボックス 18">
            <a:extLst>
              <a:ext uri="{FF2B5EF4-FFF2-40B4-BE49-F238E27FC236}">
                <a16:creationId xmlns:a16="http://schemas.microsoft.com/office/drawing/2014/main" id="{7125B611-AFE6-4A5B-BE04-E9DA956F62E5}"/>
              </a:ext>
            </a:extLst>
          </p:cNvPr>
          <p:cNvSpPr txBox="1">
            <a:spLocks noChangeArrowheads="1"/>
          </p:cNvSpPr>
          <p:nvPr/>
        </p:nvSpPr>
        <p:spPr bwMode="auto">
          <a:xfrm>
            <a:off x="2992438" y="501332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4</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19470" name="テキスト ボックス 19">
            <a:extLst>
              <a:ext uri="{FF2B5EF4-FFF2-40B4-BE49-F238E27FC236}">
                <a16:creationId xmlns:a16="http://schemas.microsoft.com/office/drawing/2014/main" id="{1D4BE6A3-92F2-4755-BF56-4B8B23A8E830}"/>
              </a:ext>
            </a:extLst>
          </p:cNvPr>
          <p:cNvSpPr txBox="1">
            <a:spLocks noChangeArrowheads="1"/>
          </p:cNvSpPr>
          <p:nvPr/>
        </p:nvSpPr>
        <p:spPr bwMode="auto">
          <a:xfrm>
            <a:off x="2987675" y="55165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19471" name="テキスト ボックス 20">
            <a:extLst>
              <a:ext uri="{FF2B5EF4-FFF2-40B4-BE49-F238E27FC236}">
                <a16:creationId xmlns:a16="http://schemas.microsoft.com/office/drawing/2014/main" id="{3C1AD451-E9DC-4732-B77E-E5A8D76B7F28}"/>
              </a:ext>
            </a:extLst>
          </p:cNvPr>
          <p:cNvSpPr txBox="1">
            <a:spLocks noChangeArrowheads="1"/>
          </p:cNvSpPr>
          <p:nvPr/>
        </p:nvSpPr>
        <p:spPr bwMode="auto">
          <a:xfrm>
            <a:off x="4667250" y="4124325"/>
            <a:ext cx="24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4</a:t>
            </a:r>
            <a:endParaRPr lang="ja-JP" altLang="en-US" sz="1800">
              <a:solidFill>
                <a:srgbClr val="FF0000"/>
              </a:solidFill>
            </a:endParaRPr>
          </a:p>
        </p:txBody>
      </p:sp>
      <p:sp>
        <p:nvSpPr>
          <p:cNvPr id="19472" name="テキスト ボックス 23">
            <a:extLst>
              <a:ext uri="{FF2B5EF4-FFF2-40B4-BE49-F238E27FC236}">
                <a16:creationId xmlns:a16="http://schemas.microsoft.com/office/drawing/2014/main" id="{78B1B110-D9CC-43B6-9CCD-E1295A0E2E1F}"/>
              </a:ext>
            </a:extLst>
          </p:cNvPr>
          <p:cNvSpPr txBox="1">
            <a:spLocks noChangeArrowheads="1"/>
          </p:cNvSpPr>
          <p:nvPr/>
        </p:nvSpPr>
        <p:spPr bwMode="auto">
          <a:xfrm>
            <a:off x="4630738" y="504983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a:solidFill>
                  <a:srgbClr val="FF0000"/>
                </a:solidFill>
              </a:rPr>
              <a:t>7</a:t>
            </a:r>
            <a:endParaRPr lang="ja-JP" altLang="en-US" sz="1800">
              <a:solidFill>
                <a:srgbClr val="FF0000"/>
              </a:solidFill>
            </a:endParaRPr>
          </a:p>
        </p:txBody>
      </p:sp>
      <p:cxnSp>
        <p:nvCxnSpPr>
          <p:cNvPr id="12" name="直線コネクタ 11">
            <a:extLst>
              <a:ext uri="{FF2B5EF4-FFF2-40B4-BE49-F238E27FC236}">
                <a16:creationId xmlns:a16="http://schemas.microsoft.com/office/drawing/2014/main" id="{C1EFFB66-2C80-40CB-9267-BA6E5253A6BC}"/>
              </a:ext>
            </a:extLst>
          </p:cNvPr>
          <p:cNvCxnSpPr/>
          <p:nvPr/>
        </p:nvCxnSpPr>
        <p:spPr>
          <a:xfrm>
            <a:off x="2411413" y="5805488"/>
            <a:ext cx="0" cy="7921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E170C2CB-C798-4088-AA35-A7A7A2CFD045}"/>
              </a:ext>
            </a:extLst>
          </p:cNvPr>
          <p:cNvCxnSpPr/>
          <p:nvPr/>
        </p:nvCxnSpPr>
        <p:spPr>
          <a:xfrm>
            <a:off x="3276600" y="5805488"/>
            <a:ext cx="0" cy="7921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C863A072-806A-4B65-8A68-F87C4B35CA8A}"/>
              </a:ext>
            </a:extLst>
          </p:cNvPr>
          <p:cNvCxnSpPr/>
          <p:nvPr/>
        </p:nvCxnSpPr>
        <p:spPr>
          <a:xfrm>
            <a:off x="4787900" y="5589588"/>
            <a:ext cx="0" cy="10080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4" name="円/楕円 33">
            <a:extLst>
              <a:ext uri="{FF2B5EF4-FFF2-40B4-BE49-F238E27FC236}">
                <a16:creationId xmlns:a16="http://schemas.microsoft.com/office/drawing/2014/main" id="{8412E1C0-1248-4D0B-9B86-BA8D59022756}"/>
              </a:ext>
            </a:extLst>
          </p:cNvPr>
          <p:cNvSpPr/>
          <p:nvPr/>
        </p:nvSpPr>
        <p:spPr>
          <a:xfrm>
            <a:off x="4198938" y="5219700"/>
            <a:ext cx="142875"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9477" name="テキスト ボックス 5">
            <a:extLst>
              <a:ext uri="{FF2B5EF4-FFF2-40B4-BE49-F238E27FC236}">
                <a16:creationId xmlns:a16="http://schemas.microsoft.com/office/drawing/2014/main" id="{8AD10A6D-16DC-4170-9C87-82750DB897E7}"/>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19478" name="テキスト ボックス 36">
            <a:extLst>
              <a:ext uri="{FF2B5EF4-FFF2-40B4-BE49-F238E27FC236}">
                <a16:creationId xmlns:a16="http://schemas.microsoft.com/office/drawing/2014/main" id="{47563ADD-AD4B-47EA-B34A-41CED09A70E8}"/>
              </a:ext>
            </a:extLst>
          </p:cNvPr>
          <p:cNvSpPr txBox="1">
            <a:spLocks noChangeArrowheads="1"/>
          </p:cNvSpPr>
          <p:nvPr/>
        </p:nvSpPr>
        <p:spPr bwMode="auto">
          <a:xfrm>
            <a:off x="2987675" y="45815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a:t>
            </a:r>
            <a:r>
              <a:rPr lang="ja-JP" altLang="en-US" sz="1800">
                <a:solidFill>
                  <a:srgbClr val="FF0000"/>
                </a:solidFill>
              </a:rPr>
              <a:t>　</a:t>
            </a:r>
            <a:r>
              <a:rPr lang="en-US" altLang="ja-JP" sz="1800">
                <a:solidFill>
                  <a:srgbClr val="FF0000"/>
                </a:solidFill>
              </a:rPr>
              <a:t>3</a:t>
            </a:r>
            <a:endParaRPr lang="ja-JP" altLang="en-US" sz="1800">
              <a:solidFill>
                <a:srgbClr val="FF0000"/>
              </a:solidFill>
            </a:endParaRPr>
          </a:p>
        </p:txBody>
      </p:sp>
      <p:cxnSp>
        <p:nvCxnSpPr>
          <p:cNvPr id="5" name="直線矢印コネクタ 4">
            <a:extLst>
              <a:ext uri="{FF2B5EF4-FFF2-40B4-BE49-F238E27FC236}">
                <a16:creationId xmlns:a16="http://schemas.microsoft.com/office/drawing/2014/main" id="{FCC1A06D-0FE3-45C8-97BC-A239A1D76035}"/>
              </a:ext>
            </a:extLst>
          </p:cNvPr>
          <p:cNvCxnSpPr/>
          <p:nvPr/>
        </p:nvCxnSpPr>
        <p:spPr>
          <a:xfrm flipH="1">
            <a:off x="5076825" y="2205038"/>
            <a:ext cx="719138" cy="647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480" name="テキスト ボックス 27">
            <a:extLst>
              <a:ext uri="{FF2B5EF4-FFF2-40B4-BE49-F238E27FC236}">
                <a16:creationId xmlns:a16="http://schemas.microsoft.com/office/drawing/2014/main" id="{747C597E-AC7C-4745-8832-70DA3C37A187}"/>
              </a:ext>
            </a:extLst>
          </p:cNvPr>
          <p:cNvSpPr txBox="1">
            <a:spLocks noChangeArrowheads="1"/>
          </p:cNvSpPr>
          <p:nvPr/>
        </p:nvSpPr>
        <p:spPr bwMode="auto">
          <a:xfrm>
            <a:off x="2987675" y="36353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31" name="円/楕円 30">
            <a:extLst>
              <a:ext uri="{FF2B5EF4-FFF2-40B4-BE49-F238E27FC236}">
                <a16:creationId xmlns:a16="http://schemas.microsoft.com/office/drawing/2014/main" id="{43D89F6D-6F42-48E1-BFA0-4FBC4E2C3B82}"/>
              </a:ext>
            </a:extLst>
          </p:cNvPr>
          <p:cNvSpPr/>
          <p:nvPr/>
        </p:nvSpPr>
        <p:spPr>
          <a:xfrm>
            <a:off x="1998663" y="3600450"/>
            <a:ext cx="287337"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2" name="円/楕円 31">
            <a:extLst>
              <a:ext uri="{FF2B5EF4-FFF2-40B4-BE49-F238E27FC236}">
                <a16:creationId xmlns:a16="http://schemas.microsoft.com/office/drawing/2014/main" id="{A1341BB5-AFD9-4EFB-97A3-7B6516AA3EF3}"/>
              </a:ext>
            </a:extLst>
          </p:cNvPr>
          <p:cNvSpPr/>
          <p:nvPr/>
        </p:nvSpPr>
        <p:spPr>
          <a:xfrm>
            <a:off x="2124075" y="3860800"/>
            <a:ext cx="647700"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36" name="円/楕円 35">
            <a:extLst>
              <a:ext uri="{FF2B5EF4-FFF2-40B4-BE49-F238E27FC236}">
                <a16:creationId xmlns:a16="http://schemas.microsoft.com/office/drawing/2014/main" id="{B2302CEF-AEDE-479D-BE8A-E01FF2BB49F8}"/>
              </a:ext>
            </a:extLst>
          </p:cNvPr>
          <p:cNvSpPr/>
          <p:nvPr/>
        </p:nvSpPr>
        <p:spPr>
          <a:xfrm>
            <a:off x="4198938" y="4275138"/>
            <a:ext cx="142875" cy="1428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図 3">
            <a:extLst>
              <a:ext uri="{FF2B5EF4-FFF2-40B4-BE49-F238E27FC236}">
                <a16:creationId xmlns:a16="http://schemas.microsoft.com/office/drawing/2014/main" id="{A5F0B0F2-605A-448C-9A3F-64FC198CAB0E}"/>
              </a:ext>
            </a:extLst>
          </p:cNvPr>
          <p:cNvPicPr>
            <a:picLocks noChangeAspect="1"/>
          </p:cNvPicPr>
          <p:nvPr/>
        </p:nvPicPr>
        <p:blipFill>
          <a:blip r:embed="rId2">
            <a:extLst>
              <a:ext uri="{28A0092B-C50C-407E-A947-70E740481C1C}">
                <a14:useLocalDpi xmlns:a14="http://schemas.microsoft.com/office/drawing/2010/main" val="0"/>
              </a:ext>
            </a:extLst>
          </a:blip>
          <a:srcRect t="925" b="2"/>
          <a:stretch>
            <a:fillRect/>
          </a:stretch>
        </p:blipFill>
        <p:spPr bwMode="auto">
          <a:xfrm>
            <a:off x="785813" y="2708275"/>
            <a:ext cx="7572375"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スライド番号プレースホルダー 2">
            <a:extLst>
              <a:ext uri="{FF2B5EF4-FFF2-40B4-BE49-F238E27FC236}">
                <a16:creationId xmlns:a16="http://schemas.microsoft.com/office/drawing/2014/main" id="{B1A0B22A-D1BD-45B4-9856-D5799EB803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D15E06D-1BBB-4292-BB16-A8015A978121}" type="slidenum">
              <a:rPr lang="ja-JP" altLang="en-US" sz="1200">
                <a:solidFill>
                  <a:srgbClr val="898989"/>
                </a:solidFill>
              </a:rPr>
              <a:pPr>
                <a:spcBef>
                  <a:spcPct val="0"/>
                </a:spcBef>
                <a:buFontTx/>
                <a:buNone/>
              </a:pPr>
              <a:t>15</a:t>
            </a:fld>
            <a:endParaRPr lang="ja-JP" altLang="en-US" sz="1200">
              <a:solidFill>
                <a:srgbClr val="898989"/>
              </a:solidFill>
            </a:endParaRPr>
          </a:p>
        </p:txBody>
      </p:sp>
      <p:sp>
        <p:nvSpPr>
          <p:cNvPr id="20484" name="テキスト ボックス 7">
            <a:extLst>
              <a:ext uri="{FF2B5EF4-FFF2-40B4-BE49-F238E27FC236}">
                <a16:creationId xmlns:a16="http://schemas.microsoft.com/office/drawing/2014/main" id="{D000B1CB-5898-40BB-AA82-8469CD010622}"/>
              </a:ext>
            </a:extLst>
          </p:cNvPr>
          <p:cNvSpPr txBox="1">
            <a:spLocks noChangeArrowheads="1"/>
          </p:cNvSpPr>
          <p:nvPr/>
        </p:nvSpPr>
        <p:spPr bwMode="auto">
          <a:xfrm>
            <a:off x="4881563" y="1773238"/>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cxnSp>
        <p:nvCxnSpPr>
          <p:cNvPr id="36" name="直線矢印コネクタ 35">
            <a:extLst>
              <a:ext uri="{FF2B5EF4-FFF2-40B4-BE49-F238E27FC236}">
                <a16:creationId xmlns:a16="http://schemas.microsoft.com/office/drawing/2014/main" id="{064B62B1-CC1F-4D60-B9FC-1DE3413C53D3}"/>
              </a:ext>
            </a:extLst>
          </p:cNvPr>
          <p:cNvCxnSpPr/>
          <p:nvPr/>
        </p:nvCxnSpPr>
        <p:spPr>
          <a:xfrm flipH="1">
            <a:off x="5386388" y="5589588"/>
            <a:ext cx="792162" cy="287337"/>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0486" name="テキスト ボックス 34">
            <a:extLst>
              <a:ext uri="{FF2B5EF4-FFF2-40B4-BE49-F238E27FC236}">
                <a16:creationId xmlns:a16="http://schemas.microsoft.com/office/drawing/2014/main" id="{4D9E102A-2BAB-4FF1-88F2-52A55FDF338A}"/>
              </a:ext>
            </a:extLst>
          </p:cNvPr>
          <p:cNvSpPr txBox="1">
            <a:spLocks noChangeArrowheads="1"/>
          </p:cNvSpPr>
          <p:nvPr/>
        </p:nvSpPr>
        <p:spPr bwMode="auto">
          <a:xfrm>
            <a:off x="684213" y="1484313"/>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AutoNum type="circleNumDbPlain" startAt="3"/>
            </a:pPr>
            <a:r>
              <a:rPr lang="ja-JP" altLang="en-US" sz="2400"/>
              <a:t>「調整金額」の合計と「差額」を比較して、「手取り」の範囲で収まっているか確認しよう。</a:t>
            </a:r>
            <a:endParaRPr lang="en-US" altLang="ja-JP" sz="2400"/>
          </a:p>
        </p:txBody>
      </p:sp>
      <p:cxnSp>
        <p:nvCxnSpPr>
          <p:cNvPr id="46" name="直線矢印コネクタ 45">
            <a:extLst>
              <a:ext uri="{FF2B5EF4-FFF2-40B4-BE49-F238E27FC236}">
                <a16:creationId xmlns:a16="http://schemas.microsoft.com/office/drawing/2014/main" id="{7B1FD093-8F3C-491E-BBAF-41788291AE26}"/>
              </a:ext>
            </a:extLst>
          </p:cNvPr>
          <p:cNvCxnSpPr/>
          <p:nvPr/>
        </p:nvCxnSpPr>
        <p:spPr>
          <a:xfrm flipH="1" flipV="1">
            <a:off x="5241925" y="4941888"/>
            <a:ext cx="936625" cy="64770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0488" name="テキスト ボックス 50">
            <a:extLst>
              <a:ext uri="{FF2B5EF4-FFF2-40B4-BE49-F238E27FC236}">
                <a16:creationId xmlns:a16="http://schemas.microsoft.com/office/drawing/2014/main" id="{CD68179B-2C1D-4BFB-A163-AB9C46751D70}"/>
              </a:ext>
            </a:extLst>
          </p:cNvPr>
          <p:cNvSpPr txBox="1">
            <a:spLocks noChangeArrowheads="1"/>
          </p:cNvSpPr>
          <p:nvPr/>
        </p:nvSpPr>
        <p:spPr bwMode="auto">
          <a:xfrm>
            <a:off x="6105525" y="5373688"/>
            <a:ext cx="49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③</a:t>
            </a:r>
            <a:endParaRPr lang="ja-JP" altLang="en-US" sz="1800" b="1">
              <a:solidFill>
                <a:srgbClr val="FF0000"/>
              </a:solidFill>
            </a:endParaRPr>
          </a:p>
        </p:txBody>
      </p:sp>
      <p:sp>
        <p:nvSpPr>
          <p:cNvPr id="20489" name="テキスト ボックス 5">
            <a:extLst>
              <a:ext uri="{FF2B5EF4-FFF2-40B4-BE49-F238E27FC236}">
                <a16:creationId xmlns:a16="http://schemas.microsoft.com/office/drawing/2014/main" id="{E8348A15-9CC6-43CC-8008-D67FE01B055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20490" name="テキスト ボックス 1">
            <a:extLst>
              <a:ext uri="{FF2B5EF4-FFF2-40B4-BE49-F238E27FC236}">
                <a16:creationId xmlns:a16="http://schemas.microsoft.com/office/drawing/2014/main" id="{F8337B89-CADE-4755-ACBC-DFBFB0B8BB33}"/>
              </a:ext>
            </a:extLst>
          </p:cNvPr>
          <p:cNvSpPr txBox="1">
            <a:spLocks noChangeArrowheads="1"/>
          </p:cNvSpPr>
          <p:nvPr/>
        </p:nvSpPr>
        <p:spPr bwMode="auto">
          <a:xfrm>
            <a:off x="1187450" y="5745163"/>
            <a:ext cx="598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22</a:t>
            </a:r>
            <a:r>
              <a:rPr lang="ja-JP" altLang="en-US" sz="1600">
                <a:solidFill>
                  <a:srgbClr val="FF0000"/>
                </a:solidFill>
              </a:rPr>
              <a:t>万</a:t>
            </a:r>
          </a:p>
        </p:txBody>
      </p:sp>
      <p:sp>
        <p:nvSpPr>
          <p:cNvPr id="20491" name="テキスト ボックス 23">
            <a:extLst>
              <a:ext uri="{FF2B5EF4-FFF2-40B4-BE49-F238E27FC236}">
                <a16:creationId xmlns:a16="http://schemas.microsoft.com/office/drawing/2014/main" id="{19431D03-759C-4794-9199-964F97CA32DC}"/>
              </a:ext>
            </a:extLst>
          </p:cNvPr>
          <p:cNvSpPr txBox="1">
            <a:spLocks noChangeArrowheads="1"/>
          </p:cNvSpPr>
          <p:nvPr/>
        </p:nvSpPr>
        <p:spPr bwMode="auto">
          <a:xfrm>
            <a:off x="1963738" y="577056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4</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0492" name="テキスト ボックス 24">
            <a:extLst>
              <a:ext uri="{FF2B5EF4-FFF2-40B4-BE49-F238E27FC236}">
                <a16:creationId xmlns:a16="http://schemas.microsoft.com/office/drawing/2014/main" id="{F46C3677-9176-4442-9C16-19BDEA5701BD}"/>
              </a:ext>
            </a:extLst>
          </p:cNvPr>
          <p:cNvSpPr txBox="1">
            <a:spLocks noChangeArrowheads="1"/>
          </p:cNvSpPr>
          <p:nvPr/>
        </p:nvSpPr>
        <p:spPr bwMode="auto">
          <a:xfrm>
            <a:off x="3217863" y="5754688"/>
            <a:ext cx="906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0493" name="テキスト ボックス 30">
            <a:extLst>
              <a:ext uri="{FF2B5EF4-FFF2-40B4-BE49-F238E27FC236}">
                <a16:creationId xmlns:a16="http://schemas.microsoft.com/office/drawing/2014/main" id="{4D615386-8E70-42E1-BB58-F95A60EE1F98}"/>
              </a:ext>
            </a:extLst>
          </p:cNvPr>
          <p:cNvSpPr txBox="1">
            <a:spLocks noChangeArrowheads="1"/>
          </p:cNvSpPr>
          <p:nvPr/>
        </p:nvSpPr>
        <p:spPr bwMode="auto">
          <a:xfrm>
            <a:off x="2362200" y="2700338"/>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0494" name="テキスト ボックス 31">
            <a:extLst>
              <a:ext uri="{FF2B5EF4-FFF2-40B4-BE49-F238E27FC236}">
                <a16:creationId xmlns:a16="http://schemas.microsoft.com/office/drawing/2014/main" id="{9B3DD9E3-737C-4FBC-BD86-955CA545A9E3}"/>
              </a:ext>
            </a:extLst>
          </p:cNvPr>
          <p:cNvSpPr txBox="1">
            <a:spLocks noChangeArrowheads="1"/>
          </p:cNvSpPr>
          <p:nvPr/>
        </p:nvSpPr>
        <p:spPr bwMode="auto">
          <a:xfrm>
            <a:off x="2362200" y="32131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0495" name="テキスト ボックス 33">
            <a:extLst>
              <a:ext uri="{FF2B5EF4-FFF2-40B4-BE49-F238E27FC236}">
                <a16:creationId xmlns:a16="http://schemas.microsoft.com/office/drawing/2014/main" id="{524F977A-1B96-433C-BDE9-A47ECF1129D9}"/>
              </a:ext>
            </a:extLst>
          </p:cNvPr>
          <p:cNvSpPr txBox="1">
            <a:spLocks noChangeArrowheads="1"/>
          </p:cNvSpPr>
          <p:nvPr/>
        </p:nvSpPr>
        <p:spPr bwMode="auto">
          <a:xfrm>
            <a:off x="2362200" y="37163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0496" name="テキスト ボックス 42">
            <a:extLst>
              <a:ext uri="{FF2B5EF4-FFF2-40B4-BE49-F238E27FC236}">
                <a16:creationId xmlns:a16="http://schemas.microsoft.com/office/drawing/2014/main" id="{BC713077-281D-4DFC-8C87-6BC0A30D7F74}"/>
              </a:ext>
            </a:extLst>
          </p:cNvPr>
          <p:cNvSpPr txBox="1">
            <a:spLocks noChangeArrowheads="1"/>
          </p:cNvSpPr>
          <p:nvPr/>
        </p:nvSpPr>
        <p:spPr bwMode="auto">
          <a:xfrm>
            <a:off x="3154363" y="2781300"/>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3</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497" name="テキスト ボックス 46">
            <a:extLst>
              <a:ext uri="{FF2B5EF4-FFF2-40B4-BE49-F238E27FC236}">
                <a16:creationId xmlns:a16="http://schemas.microsoft.com/office/drawing/2014/main" id="{72A7CA6A-C657-43F6-96DD-AF219DCAE0FD}"/>
              </a:ext>
            </a:extLst>
          </p:cNvPr>
          <p:cNvSpPr txBox="1">
            <a:spLocks noChangeArrowheads="1"/>
          </p:cNvSpPr>
          <p:nvPr/>
        </p:nvSpPr>
        <p:spPr bwMode="auto">
          <a:xfrm>
            <a:off x="3144838" y="32385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4</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498" name="テキスト ボックス 47">
            <a:extLst>
              <a:ext uri="{FF2B5EF4-FFF2-40B4-BE49-F238E27FC236}">
                <a16:creationId xmlns:a16="http://schemas.microsoft.com/office/drawing/2014/main" id="{0160E07C-ADF3-4A42-8530-F8366655F636}"/>
              </a:ext>
            </a:extLst>
          </p:cNvPr>
          <p:cNvSpPr txBox="1">
            <a:spLocks noChangeArrowheads="1"/>
          </p:cNvSpPr>
          <p:nvPr/>
        </p:nvSpPr>
        <p:spPr bwMode="auto">
          <a:xfrm>
            <a:off x="3154363" y="371633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499" name="テキスト ボックス 48">
            <a:extLst>
              <a:ext uri="{FF2B5EF4-FFF2-40B4-BE49-F238E27FC236}">
                <a16:creationId xmlns:a16="http://schemas.microsoft.com/office/drawing/2014/main" id="{3EDE9CE8-7292-4268-8AC6-F633F604E456}"/>
              </a:ext>
            </a:extLst>
          </p:cNvPr>
          <p:cNvSpPr txBox="1">
            <a:spLocks noChangeArrowheads="1"/>
          </p:cNvSpPr>
          <p:nvPr/>
        </p:nvSpPr>
        <p:spPr bwMode="auto">
          <a:xfrm>
            <a:off x="3154363" y="41497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500" name="テキスト ボックス 49">
            <a:extLst>
              <a:ext uri="{FF2B5EF4-FFF2-40B4-BE49-F238E27FC236}">
                <a16:creationId xmlns:a16="http://schemas.microsoft.com/office/drawing/2014/main" id="{1A2B3F59-001C-4ACC-8BE7-78F511A40680}"/>
              </a:ext>
            </a:extLst>
          </p:cNvPr>
          <p:cNvSpPr txBox="1">
            <a:spLocks noChangeArrowheads="1"/>
          </p:cNvSpPr>
          <p:nvPr/>
        </p:nvSpPr>
        <p:spPr bwMode="auto">
          <a:xfrm>
            <a:off x="2362200" y="41497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0501" name="テキスト ボックス 51">
            <a:extLst>
              <a:ext uri="{FF2B5EF4-FFF2-40B4-BE49-F238E27FC236}">
                <a16:creationId xmlns:a16="http://schemas.microsoft.com/office/drawing/2014/main" id="{3B759898-B004-4EA6-B98E-EC15FC5CB8C2}"/>
              </a:ext>
            </a:extLst>
          </p:cNvPr>
          <p:cNvSpPr txBox="1">
            <a:spLocks noChangeArrowheads="1"/>
          </p:cNvSpPr>
          <p:nvPr/>
        </p:nvSpPr>
        <p:spPr bwMode="auto">
          <a:xfrm>
            <a:off x="4537075" y="3241675"/>
            <a:ext cx="573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0502" name="テキスト ボックス 53">
            <a:extLst>
              <a:ext uri="{FF2B5EF4-FFF2-40B4-BE49-F238E27FC236}">
                <a16:creationId xmlns:a16="http://schemas.microsoft.com/office/drawing/2014/main" id="{53A0C745-3C8F-4799-83B6-E0B1B25C66FD}"/>
              </a:ext>
            </a:extLst>
          </p:cNvPr>
          <p:cNvSpPr txBox="1">
            <a:spLocks noChangeArrowheads="1"/>
          </p:cNvSpPr>
          <p:nvPr/>
        </p:nvSpPr>
        <p:spPr bwMode="auto">
          <a:xfrm>
            <a:off x="2928938" y="4643438"/>
            <a:ext cx="744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20503" name="テキスト ボックス 55">
            <a:extLst>
              <a:ext uri="{FF2B5EF4-FFF2-40B4-BE49-F238E27FC236}">
                <a16:creationId xmlns:a16="http://schemas.microsoft.com/office/drawing/2014/main" id="{B4D0E618-1A93-4858-9654-34556382A295}"/>
              </a:ext>
            </a:extLst>
          </p:cNvPr>
          <p:cNvSpPr txBox="1">
            <a:spLocks noChangeArrowheads="1"/>
          </p:cNvSpPr>
          <p:nvPr/>
        </p:nvSpPr>
        <p:spPr bwMode="auto">
          <a:xfrm>
            <a:off x="4594225" y="464343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9</a:t>
            </a:r>
            <a:r>
              <a:rPr lang="ja-JP" altLang="en-US" sz="1800">
                <a:solidFill>
                  <a:srgbClr val="FF0000"/>
                </a:solidFill>
              </a:rPr>
              <a:t>　</a:t>
            </a:r>
            <a:r>
              <a:rPr lang="en-US" altLang="ja-JP" sz="1800">
                <a:solidFill>
                  <a:srgbClr val="FF0000"/>
                </a:solidFill>
              </a:rPr>
              <a:t>5</a:t>
            </a:r>
            <a:endParaRPr lang="ja-JP" altLang="en-US" sz="1800">
              <a:solidFill>
                <a:srgbClr val="FF0000"/>
              </a:solidFill>
            </a:endParaRPr>
          </a:p>
        </p:txBody>
      </p:sp>
      <p:sp>
        <p:nvSpPr>
          <p:cNvPr id="20504" name="テキスト ボックス 71">
            <a:extLst>
              <a:ext uri="{FF2B5EF4-FFF2-40B4-BE49-F238E27FC236}">
                <a16:creationId xmlns:a16="http://schemas.microsoft.com/office/drawing/2014/main" id="{BA8D55CE-89B3-4687-B054-634A80ECC438}"/>
              </a:ext>
            </a:extLst>
          </p:cNvPr>
          <p:cNvSpPr txBox="1">
            <a:spLocks noChangeArrowheads="1"/>
          </p:cNvSpPr>
          <p:nvPr/>
        </p:nvSpPr>
        <p:spPr bwMode="auto">
          <a:xfrm>
            <a:off x="4632325" y="5754688"/>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28" name="円/楕円 27">
            <a:extLst>
              <a:ext uri="{FF2B5EF4-FFF2-40B4-BE49-F238E27FC236}">
                <a16:creationId xmlns:a16="http://schemas.microsoft.com/office/drawing/2014/main" id="{942FE0D2-7BA7-4BC6-8048-CB888CBCB7DF}"/>
              </a:ext>
            </a:extLst>
          </p:cNvPr>
          <p:cNvSpPr/>
          <p:nvPr/>
        </p:nvSpPr>
        <p:spPr>
          <a:xfrm>
            <a:off x="4368800" y="3419475"/>
            <a:ext cx="142875"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DA48FBBE-B0F3-416F-8440-1375C549172F}"/>
              </a:ext>
            </a:extLst>
          </p:cNvPr>
          <p:cNvSpPr/>
          <p:nvPr/>
        </p:nvSpPr>
        <p:spPr>
          <a:xfrm>
            <a:off x="4368800" y="4816475"/>
            <a:ext cx="142875" cy="1428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7" name="円/楕円 26">
            <a:extLst>
              <a:ext uri="{FF2B5EF4-FFF2-40B4-BE49-F238E27FC236}">
                <a16:creationId xmlns:a16="http://schemas.microsoft.com/office/drawing/2014/main" id="{16A233B0-6786-42D5-98CA-C45C28B3E011}"/>
              </a:ext>
            </a:extLst>
          </p:cNvPr>
          <p:cNvSpPr/>
          <p:nvPr/>
        </p:nvSpPr>
        <p:spPr>
          <a:xfrm>
            <a:off x="4356100" y="5876925"/>
            <a:ext cx="144463"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35">
            <a:extLst>
              <a:ext uri="{FF2B5EF4-FFF2-40B4-BE49-F238E27FC236}">
                <a16:creationId xmlns:a16="http://schemas.microsoft.com/office/drawing/2014/main" id="{11DA8B48-34EF-490D-9D1A-2BE8CEFDA216}"/>
              </a:ext>
            </a:extLst>
          </p:cNvPr>
          <p:cNvPicPr>
            <a:picLocks noChangeAspect="1"/>
          </p:cNvPicPr>
          <p:nvPr/>
        </p:nvPicPr>
        <p:blipFill>
          <a:blip r:embed="rId2">
            <a:extLst>
              <a:ext uri="{28A0092B-C50C-407E-A947-70E740481C1C}">
                <a14:useLocalDpi xmlns:a14="http://schemas.microsoft.com/office/drawing/2010/main" val="0"/>
              </a:ext>
            </a:extLst>
          </a:blip>
          <a:srcRect t="925" b="2"/>
          <a:stretch>
            <a:fillRect/>
          </a:stretch>
        </p:blipFill>
        <p:spPr bwMode="auto">
          <a:xfrm>
            <a:off x="785813" y="2665413"/>
            <a:ext cx="7572375"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スライド番号プレースホルダー 2">
            <a:extLst>
              <a:ext uri="{FF2B5EF4-FFF2-40B4-BE49-F238E27FC236}">
                <a16:creationId xmlns:a16="http://schemas.microsoft.com/office/drawing/2014/main" id="{CD3C5511-5543-420B-A1C3-0B64C796B5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50E9A24-0919-423B-BFFD-B1ECCD73A135}" type="slidenum">
              <a:rPr lang="ja-JP" altLang="en-US" sz="1200">
                <a:solidFill>
                  <a:srgbClr val="898989"/>
                </a:solidFill>
              </a:rPr>
              <a:pPr>
                <a:spcBef>
                  <a:spcPct val="0"/>
                </a:spcBef>
                <a:buFontTx/>
                <a:buNone/>
              </a:pPr>
              <a:t>16</a:t>
            </a:fld>
            <a:endParaRPr lang="ja-JP" altLang="en-US" sz="1200">
              <a:solidFill>
                <a:srgbClr val="898989"/>
              </a:solidFill>
            </a:endParaRPr>
          </a:p>
        </p:txBody>
      </p:sp>
      <p:sp>
        <p:nvSpPr>
          <p:cNvPr id="21508" name="テキスト ボックス 6">
            <a:extLst>
              <a:ext uri="{FF2B5EF4-FFF2-40B4-BE49-F238E27FC236}">
                <a16:creationId xmlns:a16="http://schemas.microsoft.com/office/drawing/2014/main" id="{F86F382F-E5C0-43EE-9040-B74FACB2005D}"/>
              </a:ext>
            </a:extLst>
          </p:cNvPr>
          <p:cNvSpPr txBox="1">
            <a:spLocks noChangeArrowheads="1"/>
          </p:cNvSpPr>
          <p:nvPr/>
        </p:nvSpPr>
        <p:spPr bwMode="auto">
          <a:xfrm>
            <a:off x="2339975" y="2700338"/>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09" name="テキスト ボックス 12">
            <a:extLst>
              <a:ext uri="{FF2B5EF4-FFF2-40B4-BE49-F238E27FC236}">
                <a16:creationId xmlns:a16="http://schemas.microsoft.com/office/drawing/2014/main" id="{9F4F35BC-C9B8-4063-809F-FCA2150FBD65}"/>
              </a:ext>
            </a:extLst>
          </p:cNvPr>
          <p:cNvSpPr txBox="1">
            <a:spLocks noChangeArrowheads="1"/>
          </p:cNvSpPr>
          <p:nvPr/>
        </p:nvSpPr>
        <p:spPr bwMode="auto">
          <a:xfrm>
            <a:off x="2339975" y="32131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1510" name="テキスト ボックス 13">
            <a:extLst>
              <a:ext uri="{FF2B5EF4-FFF2-40B4-BE49-F238E27FC236}">
                <a16:creationId xmlns:a16="http://schemas.microsoft.com/office/drawing/2014/main" id="{5425B411-86AD-431F-BFF3-5A7671CD5C09}"/>
              </a:ext>
            </a:extLst>
          </p:cNvPr>
          <p:cNvSpPr txBox="1">
            <a:spLocks noChangeArrowheads="1"/>
          </p:cNvSpPr>
          <p:nvPr/>
        </p:nvSpPr>
        <p:spPr bwMode="auto">
          <a:xfrm>
            <a:off x="2339975" y="37163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11" name="テキスト ボックス 7">
            <a:extLst>
              <a:ext uri="{FF2B5EF4-FFF2-40B4-BE49-F238E27FC236}">
                <a16:creationId xmlns:a16="http://schemas.microsoft.com/office/drawing/2014/main" id="{9ECD9562-7CF3-4E7D-9F3C-657B7F01B583}"/>
              </a:ext>
            </a:extLst>
          </p:cNvPr>
          <p:cNvSpPr txBox="1">
            <a:spLocks noChangeArrowheads="1"/>
          </p:cNvSpPr>
          <p:nvPr/>
        </p:nvSpPr>
        <p:spPr bwMode="auto">
          <a:xfrm>
            <a:off x="4716463" y="1773238"/>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21512" name="テキスト ボックス 8">
            <a:extLst>
              <a:ext uri="{FF2B5EF4-FFF2-40B4-BE49-F238E27FC236}">
                <a16:creationId xmlns:a16="http://schemas.microsoft.com/office/drawing/2014/main" id="{F97E0599-3C8F-4967-A5F1-CEED493B74BB}"/>
              </a:ext>
            </a:extLst>
          </p:cNvPr>
          <p:cNvSpPr txBox="1">
            <a:spLocks noChangeArrowheads="1"/>
          </p:cNvSpPr>
          <p:nvPr/>
        </p:nvSpPr>
        <p:spPr bwMode="auto">
          <a:xfrm>
            <a:off x="3144838" y="2727325"/>
            <a:ext cx="57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3</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3" name="テキスト ボックス 22">
            <a:extLst>
              <a:ext uri="{FF2B5EF4-FFF2-40B4-BE49-F238E27FC236}">
                <a16:creationId xmlns:a16="http://schemas.microsoft.com/office/drawing/2014/main" id="{7A4D5773-2770-48C2-B96A-3547668E5A77}"/>
              </a:ext>
            </a:extLst>
          </p:cNvPr>
          <p:cNvSpPr txBox="1">
            <a:spLocks noChangeArrowheads="1"/>
          </p:cNvSpPr>
          <p:nvPr/>
        </p:nvSpPr>
        <p:spPr bwMode="auto">
          <a:xfrm>
            <a:off x="7308850" y="321310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C</a:t>
            </a:r>
            <a:endParaRPr lang="ja-JP" altLang="en-US" sz="1800">
              <a:solidFill>
                <a:srgbClr val="FF0000"/>
              </a:solidFill>
            </a:endParaRPr>
          </a:p>
        </p:txBody>
      </p:sp>
      <p:sp>
        <p:nvSpPr>
          <p:cNvPr id="21514" name="テキスト ボックス 34">
            <a:extLst>
              <a:ext uri="{FF2B5EF4-FFF2-40B4-BE49-F238E27FC236}">
                <a16:creationId xmlns:a16="http://schemas.microsoft.com/office/drawing/2014/main" id="{1300BB57-459F-4D6E-BD71-A9B18D229A89}"/>
              </a:ext>
            </a:extLst>
          </p:cNvPr>
          <p:cNvSpPr txBox="1">
            <a:spLocks noChangeArrowheads="1"/>
          </p:cNvSpPr>
          <p:nvPr/>
        </p:nvSpPr>
        <p:spPr bwMode="auto">
          <a:xfrm>
            <a:off x="684213" y="1484313"/>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AutoNum type="circleNumDbPlain" startAt="4"/>
            </a:pPr>
            <a:r>
              <a:rPr lang="ja-JP" altLang="en-US" sz="2400"/>
              <a:t>「調整後金額」と「調整後ランク」を記入して、</a:t>
            </a:r>
            <a:r>
              <a:rPr lang="en-US" altLang="ja-JP" sz="2400"/>
              <a:t>｢</a:t>
            </a:r>
            <a:r>
              <a:rPr lang="ja-JP" altLang="en-US" sz="2400"/>
              <a:t>調整後金額」の合計を計算しよう。</a:t>
            </a:r>
            <a:endParaRPr lang="en-US" altLang="ja-JP" sz="2400"/>
          </a:p>
        </p:txBody>
      </p:sp>
      <p:sp>
        <p:nvSpPr>
          <p:cNvPr id="21515" name="テキスト ボックス 36">
            <a:extLst>
              <a:ext uri="{FF2B5EF4-FFF2-40B4-BE49-F238E27FC236}">
                <a16:creationId xmlns:a16="http://schemas.microsoft.com/office/drawing/2014/main" id="{37B54D91-12F4-4C6B-BCC2-3D5D1A43D389}"/>
              </a:ext>
            </a:extLst>
          </p:cNvPr>
          <p:cNvSpPr txBox="1">
            <a:spLocks noChangeArrowheads="1"/>
          </p:cNvSpPr>
          <p:nvPr/>
        </p:nvSpPr>
        <p:spPr bwMode="auto">
          <a:xfrm>
            <a:off x="3144838" y="3232150"/>
            <a:ext cx="573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4</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6" name="テキスト ボックス 37">
            <a:extLst>
              <a:ext uri="{FF2B5EF4-FFF2-40B4-BE49-F238E27FC236}">
                <a16:creationId xmlns:a16="http://schemas.microsoft.com/office/drawing/2014/main" id="{413F64D9-E398-419D-A820-3E7E49372FB8}"/>
              </a:ext>
            </a:extLst>
          </p:cNvPr>
          <p:cNvSpPr txBox="1">
            <a:spLocks noChangeArrowheads="1"/>
          </p:cNvSpPr>
          <p:nvPr/>
        </p:nvSpPr>
        <p:spPr bwMode="auto">
          <a:xfrm>
            <a:off x="3144838" y="3744913"/>
            <a:ext cx="573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7" name="テキスト ボックス 38">
            <a:extLst>
              <a:ext uri="{FF2B5EF4-FFF2-40B4-BE49-F238E27FC236}">
                <a16:creationId xmlns:a16="http://schemas.microsoft.com/office/drawing/2014/main" id="{F43AF95A-367E-4823-8957-5C1A98B85E8A}"/>
              </a:ext>
            </a:extLst>
          </p:cNvPr>
          <p:cNvSpPr txBox="1">
            <a:spLocks noChangeArrowheads="1"/>
          </p:cNvSpPr>
          <p:nvPr/>
        </p:nvSpPr>
        <p:spPr bwMode="auto">
          <a:xfrm>
            <a:off x="3144838" y="4176713"/>
            <a:ext cx="573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18" name="テキスト ボックス 39">
            <a:extLst>
              <a:ext uri="{FF2B5EF4-FFF2-40B4-BE49-F238E27FC236}">
                <a16:creationId xmlns:a16="http://schemas.microsoft.com/office/drawing/2014/main" id="{8F68E5C8-4E70-4ABE-933A-D7D0799E957A}"/>
              </a:ext>
            </a:extLst>
          </p:cNvPr>
          <p:cNvSpPr txBox="1">
            <a:spLocks noChangeArrowheads="1"/>
          </p:cNvSpPr>
          <p:nvPr/>
        </p:nvSpPr>
        <p:spPr bwMode="auto">
          <a:xfrm>
            <a:off x="2339975" y="41497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1519" name="テキスト ボックス 40">
            <a:extLst>
              <a:ext uri="{FF2B5EF4-FFF2-40B4-BE49-F238E27FC236}">
                <a16:creationId xmlns:a16="http://schemas.microsoft.com/office/drawing/2014/main" id="{061101D1-42C1-4F90-A1C6-B36D1AB4D60D}"/>
              </a:ext>
            </a:extLst>
          </p:cNvPr>
          <p:cNvSpPr txBox="1">
            <a:spLocks noChangeArrowheads="1"/>
          </p:cNvSpPr>
          <p:nvPr/>
        </p:nvSpPr>
        <p:spPr bwMode="auto">
          <a:xfrm>
            <a:off x="4572000" y="32131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20" name="テキスト ボックス 41">
            <a:extLst>
              <a:ext uri="{FF2B5EF4-FFF2-40B4-BE49-F238E27FC236}">
                <a16:creationId xmlns:a16="http://schemas.microsoft.com/office/drawing/2014/main" id="{2B91E518-E4F2-4BD3-B50B-D4C2A8668FB4}"/>
              </a:ext>
            </a:extLst>
          </p:cNvPr>
          <p:cNvSpPr txBox="1">
            <a:spLocks noChangeArrowheads="1"/>
          </p:cNvSpPr>
          <p:nvPr/>
        </p:nvSpPr>
        <p:spPr bwMode="auto">
          <a:xfrm>
            <a:off x="5900738" y="32226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21" name="テキスト ボックス 5">
            <a:extLst>
              <a:ext uri="{FF2B5EF4-FFF2-40B4-BE49-F238E27FC236}">
                <a16:creationId xmlns:a16="http://schemas.microsoft.com/office/drawing/2014/main" id="{A632102A-A766-4493-BB2E-85BA61D9830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21522" name="テキスト ボックス 23">
            <a:extLst>
              <a:ext uri="{FF2B5EF4-FFF2-40B4-BE49-F238E27FC236}">
                <a16:creationId xmlns:a16="http://schemas.microsoft.com/office/drawing/2014/main" id="{D6320587-E621-4B25-9808-B6D90188F46E}"/>
              </a:ext>
            </a:extLst>
          </p:cNvPr>
          <p:cNvSpPr txBox="1">
            <a:spLocks noChangeArrowheads="1"/>
          </p:cNvSpPr>
          <p:nvPr/>
        </p:nvSpPr>
        <p:spPr bwMode="auto">
          <a:xfrm>
            <a:off x="2963863" y="4606925"/>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21523" name="テキスト ボックス 24">
            <a:extLst>
              <a:ext uri="{FF2B5EF4-FFF2-40B4-BE49-F238E27FC236}">
                <a16:creationId xmlns:a16="http://schemas.microsoft.com/office/drawing/2014/main" id="{83A3FC3D-0900-4F9E-A772-0424C89F728A}"/>
              </a:ext>
            </a:extLst>
          </p:cNvPr>
          <p:cNvSpPr txBox="1">
            <a:spLocks noChangeArrowheads="1"/>
          </p:cNvSpPr>
          <p:nvPr/>
        </p:nvSpPr>
        <p:spPr bwMode="auto">
          <a:xfrm>
            <a:off x="1177925" y="5715000"/>
            <a:ext cx="598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22</a:t>
            </a:r>
            <a:r>
              <a:rPr lang="ja-JP" altLang="en-US" sz="1600">
                <a:solidFill>
                  <a:srgbClr val="FF0000"/>
                </a:solidFill>
              </a:rPr>
              <a:t>万</a:t>
            </a:r>
          </a:p>
        </p:txBody>
      </p:sp>
      <p:sp>
        <p:nvSpPr>
          <p:cNvPr id="21524" name="テキスト ボックス 25">
            <a:extLst>
              <a:ext uri="{FF2B5EF4-FFF2-40B4-BE49-F238E27FC236}">
                <a16:creationId xmlns:a16="http://schemas.microsoft.com/office/drawing/2014/main" id="{8397BE3E-EC14-4FC9-B7E0-EE33D6362C64}"/>
              </a:ext>
            </a:extLst>
          </p:cNvPr>
          <p:cNvSpPr txBox="1">
            <a:spLocks noChangeArrowheads="1"/>
          </p:cNvSpPr>
          <p:nvPr/>
        </p:nvSpPr>
        <p:spPr bwMode="auto">
          <a:xfrm>
            <a:off x="1973263" y="5715000"/>
            <a:ext cx="803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4</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1525" name="テキスト ボックス 27">
            <a:extLst>
              <a:ext uri="{FF2B5EF4-FFF2-40B4-BE49-F238E27FC236}">
                <a16:creationId xmlns:a16="http://schemas.microsoft.com/office/drawing/2014/main" id="{97A0E581-1CE4-4012-8CD2-5C8C836DE32C}"/>
              </a:ext>
            </a:extLst>
          </p:cNvPr>
          <p:cNvSpPr txBox="1">
            <a:spLocks noChangeArrowheads="1"/>
          </p:cNvSpPr>
          <p:nvPr/>
        </p:nvSpPr>
        <p:spPr bwMode="auto">
          <a:xfrm>
            <a:off x="3198813" y="5715000"/>
            <a:ext cx="906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1526" name="テキスト ボックス 28">
            <a:extLst>
              <a:ext uri="{FF2B5EF4-FFF2-40B4-BE49-F238E27FC236}">
                <a16:creationId xmlns:a16="http://schemas.microsoft.com/office/drawing/2014/main" id="{6F5FBC26-7812-4F91-9C15-F6018D78706F}"/>
              </a:ext>
            </a:extLst>
          </p:cNvPr>
          <p:cNvSpPr txBox="1">
            <a:spLocks noChangeArrowheads="1"/>
          </p:cNvSpPr>
          <p:nvPr/>
        </p:nvSpPr>
        <p:spPr bwMode="auto">
          <a:xfrm>
            <a:off x="4727575" y="5715000"/>
            <a:ext cx="825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21527" name="テキスト ボックス 30">
            <a:extLst>
              <a:ext uri="{FF2B5EF4-FFF2-40B4-BE49-F238E27FC236}">
                <a16:creationId xmlns:a16="http://schemas.microsoft.com/office/drawing/2014/main" id="{91547827-4C50-4A4C-A8EA-0025D590C7A2}"/>
              </a:ext>
            </a:extLst>
          </p:cNvPr>
          <p:cNvSpPr txBox="1">
            <a:spLocks noChangeArrowheads="1"/>
          </p:cNvSpPr>
          <p:nvPr/>
        </p:nvSpPr>
        <p:spPr bwMode="auto">
          <a:xfrm>
            <a:off x="4572000" y="4581525"/>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9</a:t>
            </a:r>
            <a:r>
              <a:rPr lang="ja-JP" altLang="en-US" sz="1800">
                <a:solidFill>
                  <a:srgbClr val="FF0000"/>
                </a:solidFill>
              </a:rPr>
              <a:t>　</a:t>
            </a:r>
            <a:r>
              <a:rPr lang="en-US" altLang="ja-JP" sz="1800">
                <a:solidFill>
                  <a:srgbClr val="FF0000"/>
                </a:solidFill>
              </a:rPr>
              <a:t>5</a:t>
            </a:r>
            <a:endParaRPr lang="ja-JP" altLang="en-US" sz="1800">
              <a:solidFill>
                <a:srgbClr val="FF0000"/>
              </a:solidFill>
            </a:endParaRPr>
          </a:p>
        </p:txBody>
      </p:sp>
      <p:sp>
        <p:nvSpPr>
          <p:cNvPr id="21528" name="テキスト ボックス 31">
            <a:extLst>
              <a:ext uri="{FF2B5EF4-FFF2-40B4-BE49-F238E27FC236}">
                <a16:creationId xmlns:a16="http://schemas.microsoft.com/office/drawing/2014/main" id="{A52C8D42-6489-4D0E-BB59-A82C66025F2D}"/>
              </a:ext>
            </a:extLst>
          </p:cNvPr>
          <p:cNvSpPr txBox="1">
            <a:spLocks noChangeArrowheads="1"/>
          </p:cNvSpPr>
          <p:nvPr/>
        </p:nvSpPr>
        <p:spPr bwMode="auto">
          <a:xfrm>
            <a:off x="5900738" y="27082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3</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29" name="テキスト ボックス 33">
            <a:extLst>
              <a:ext uri="{FF2B5EF4-FFF2-40B4-BE49-F238E27FC236}">
                <a16:creationId xmlns:a16="http://schemas.microsoft.com/office/drawing/2014/main" id="{BC670195-3F12-4D6F-8586-A670722CD7F2}"/>
              </a:ext>
            </a:extLst>
          </p:cNvPr>
          <p:cNvSpPr txBox="1">
            <a:spLocks noChangeArrowheads="1"/>
          </p:cNvSpPr>
          <p:nvPr/>
        </p:nvSpPr>
        <p:spPr bwMode="auto">
          <a:xfrm>
            <a:off x="5900738" y="3663950"/>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30" name="テキスト ボックス 42">
            <a:extLst>
              <a:ext uri="{FF2B5EF4-FFF2-40B4-BE49-F238E27FC236}">
                <a16:creationId xmlns:a16="http://schemas.microsoft.com/office/drawing/2014/main" id="{2D874A9D-4E4E-440B-B517-96FF63FD2DC8}"/>
              </a:ext>
            </a:extLst>
          </p:cNvPr>
          <p:cNvSpPr txBox="1">
            <a:spLocks noChangeArrowheads="1"/>
          </p:cNvSpPr>
          <p:nvPr/>
        </p:nvSpPr>
        <p:spPr bwMode="auto">
          <a:xfrm>
            <a:off x="5900738" y="41576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a:t>
            </a:r>
            <a:r>
              <a:rPr lang="ja-JP" altLang="en-US" sz="1800">
                <a:solidFill>
                  <a:srgbClr val="FF0000"/>
                </a:solidFill>
              </a:rPr>
              <a:t>　</a:t>
            </a:r>
            <a:r>
              <a:rPr lang="en-US" altLang="ja-JP" sz="1800">
                <a:solidFill>
                  <a:srgbClr val="FF0000"/>
                </a:solidFill>
              </a:rPr>
              <a:t>0</a:t>
            </a:r>
            <a:endParaRPr lang="ja-JP" altLang="en-US" sz="1800">
              <a:solidFill>
                <a:srgbClr val="FF0000"/>
              </a:solidFill>
            </a:endParaRPr>
          </a:p>
        </p:txBody>
      </p:sp>
      <p:sp>
        <p:nvSpPr>
          <p:cNvPr id="21531" name="テキスト ボックス 43">
            <a:extLst>
              <a:ext uri="{FF2B5EF4-FFF2-40B4-BE49-F238E27FC236}">
                <a16:creationId xmlns:a16="http://schemas.microsoft.com/office/drawing/2014/main" id="{EE5A8373-7931-40D0-B422-C8E6702B0E90}"/>
              </a:ext>
            </a:extLst>
          </p:cNvPr>
          <p:cNvSpPr txBox="1">
            <a:spLocks noChangeArrowheads="1"/>
          </p:cNvSpPr>
          <p:nvPr/>
        </p:nvSpPr>
        <p:spPr bwMode="auto">
          <a:xfrm>
            <a:off x="7308850" y="37163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32" name="テキスト ボックス 44">
            <a:extLst>
              <a:ext uri="{FF2B5EF4-FFF2-40B4-BE49-F238E27FC236}">
                <a16:creationId xmlns:a16="http://schemas.microsoft.com/office/drawing/2014/main" id="{090CD242-2330-4554-8999-FF1D6E9F2D01}"/>
              </a:ext>
            </a:extLst>
          </p:cNvPr>
          <p:cNvSpPr txBox="1">
            <a:spLocks noChangeArrowheads="1"/>
          </p:cNvSpPr>
          <p:nvPr/>
        </p:nvSpPr>
        <p:spPr bwMode="auto">
          <a:xfrm>
            <a:off x="7308850" y="4149725"/>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A</a:t>
            </a:r>
            <a:endParaRPr lang="ja-JP" altLang="en-US" sz="1800">
              <a:solidFill>
                <a:srgbClr val="FF0000"/>
              </a:solidFill>
            </a:endParaRPr>
          </a:p>
        </p:txBody>
      </p:sp>
      <p:sp>
        <p:nvSpPr>
          <p:cNvPr id="21533" name="テキスト ボックス 46">
            <a:extLst>
              <a:ext uri="{FF2B5EF4-FFF2-40B4-BE49-F238E27FC236}">
                <a16:creationId xmlns:a16="http://schemas.microsoft.com/office/drawing/2014/main" id="{63950B16-32DC-42A5-8D4C-545A2CD4F565}"/>
              </a:ext>
            </a:extLst>
          </p:cNvPr>
          <p:cNvSpPr txBox="1">
            <a:spLocks noChangeArrowheads="1"/>
          </p:cNvSpPr>
          <p:nvPr/>
        </p:nvSpPr>
        <p:spPr bwMode="auto">
          <a:xfrm>
            <a:off x="7308850" y="2708275"/>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B</a:t>
            </a:r>
            <a:endParaRPr lang="ja-JP" altLang="en-US" sz="1800">
              <a:solidFill>
                <a:srgbClr val="FF0000"/>
              </a:solidFill>
            </a:endParaRPr>
          </a:p>
        </p:txBody>
      </p:sp>
      <p:sp>
        <p:nvSpPr>
          <p:cNvPr id="21534" name="テキスト ボックス 47">
            <a:extLst>
              <a:ext uri="{FF2B5EF4-FFF2-40B4-BE49-F238E27FC236}">
                <a16:creationId xmlns:a16="http://schemas.microsoft.com/office/drawing/2014/main" id="{D3D9CAE7-56E0-49CD-9E9A-08EEBCEA5E87}"/>
              </a:ext>
            </a:extLst>
          </p:cNvPr>
          <p:cNvSpPr txBox="1">
            <a:spLocks noChangeArrowheads="1"/>
          </p:cNvSpPr>
          <p:nvPr/>
        </p:nvSpPr>
        <p:spPr bwMode="auto">
          <a:xfrm>
            <a:off x="5724525" y="4652963"/>
            <a:ext cx="744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1  7  1</a:t>
            </a:r>
            <a:endParaRPr lang="ja-JP" altLang="en-US" sz="1800">
              <a:solidFill>
                <a:srgbClr val="FF0000"/>
              </a:solidFill>
            </a:endParaRPr>
          </a:p>
        </p:txBody>
      </p:sp>
      <p:cxnSp>
        <p:nvCxnSpPr>
          <p:cNvPr id="49" name="直線矢印コネクタ 48">
            <a:extLst>
              <a:ext uri="{FF2B5EF4-FFF2-40B4-BE49-F238E27FC236}">
                <a16:creationId xmlns:a16="http://schemas.microsoft.com/office/drawing/2014/main" id="{83F6EBDC-A104-40A1-98A9-B72E7E8D490A}"/>
              </a:ext>
            </a:extLst>
          </p:cNvPr>
          <p:cNvCxnSpPr/>
          <p:nvPr/>
        </p:nvCxnSpPr>
        <p:spPr>
          <a:xfrm flipH="1" flipV="1">
            <a:off x="6011863" y="5013325"/>
            <a:ext cx="73025" cy="43180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273C1F68-1B6E-4FDD-A6DA-29BC036B8C0E}"/>
              </a:ext>
            </a:extLst>
          </p:cNvPr>
          <p:cNvCxnSpPr/>
          <p:nvPr/>
        </p:nvCxnSpPr>
        <p:spPr>
          <a:xfrm flipV="1">
            <a:off x="6300788" y="4508500"/>
            <a:ext cx="1008062" cy="936625"/>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1537" name="テキスト ボックス 51">
            <a:extLst>
              <a:ext uri="{FF2B5EF4-FFF2-40B4-BE49-F238E27FC236}">
                <a16:creationId xmlns:a16="http://schemas.microsoft.com/office/drawing/2014/main" id="{392967A0-535D-4840-B849-C3AF02CEFF52}"/>
              </a:ext>
            </a:extLst>
          </p:cNvPr>
          <p:cNvSpPr txBox="1">
            <a:spLocks noChangeArrowheads="1"/>
          </p:cNvSpPr>
          <p:nvPr/>
        </p:nvSpPr>
        <p:spPr bwMode="auto">
          <a:xfrm>
            <a:off x="5940425" y="5373688"/>
            <a:ext cx="490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④</a:t>
            </a:r>
            <a:endParaRPr lang="ja-JP" altLang="en-US" sz="1800" b="1">
              <a:solidFill>
                <a:srgbClr val="FF0000"/>
              </a:solidFill>
            </a:endParaRPr>
          </a:p>
        </p:txBody>
      </p:sp>
      <p:sp>
        <p:nvSpPr>
          <p:cNvPr id="46" name="円/楕円 45">
            <a:extLst>
              <a:ext uri="{FF2B5EF4-FFF2-40B4-BE49-F238E27FC236}">
                <a16:creationId xmlns:a16="http://schemas.microsoft.com/office/drawing/2014/main" id="{4F896604-98F1-4DC2-80D4-3ABFC4F605EC}"/>
              </a:ext>
            </a:extLst>
          </p:cNvPr>
          <p:cNvSpPr/>
          <p:nvPr/>
        </p:nvSpPr>
        <p:spPr>
          <a:xfrm>
            <a:off x="4356100" y="3357563"/>
            <a:ext cx="144463" cy="1428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1" name="円/楕円 50">
            <a:extLst>
              <a:ext uri="{FF2B5EF4-FFF2-40B4-BE49-F238E27FC236}">
                <a16:creationId xmlns:a16="http://schemas.microsoft.com/office/drawing/2014/main" id="{3FF5863A-C857-41AE-AAC7-0A4F172F302E}"/>
              </a:ext>
            </a:extLst>
          </p:cNvPr>
          <p:cNvSpPr/>
          <p:nvPr/>
        </p:nvSpPr>
        <p:spPr>
          <a:xfrm>
            <a:off x="4356100" y="4797425"/>
            <a:ext cx="144463"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3" name="円/楕円 52">
            <a:extLst>
              <a:ext uri="{FF2B5EF4-FFF2-40B4-BE49-F238E27FC236}">
                <a16:creationId xmlns:a16="http://schemas.microsoft.com/office/drawing/2014/main" id="{075F2ED4-8B22-41B9-9EF3-51D2DC6B89E0}"/>
              </a:ext>
            </a:extLst>
          </p:cNvPr>
          <p:cNvSpPr/>
          <p:nvPr/>
        </p:nvSpPr>
        <p:spPr>
          <a:xfrm>
            <a:off x="4356100" y="5876925"/>
            <a:ext cx="144463"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4">
            <a:extLst>
              <a:ext uri="{FF2B5EF4-FFF2-40B4-BE49-F238E27FC236}">
                <a16:creationId xmlns:a16="http://schemas.microsoft.com/office/drawing/2014/main" id="{B3E9E9C3-C7FE-497F-B4F9-E60FAAB743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25" y="4724400"/>
            <a:ext cx="76771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図 3">
            <a:extLst>
              <a:ext uri="{FF2B5EF4-FFF2-40B4-BE49-F238E27FC236}">
                <a16:creationId xmlns:a16="http://schemas.microsoft.com/office/drawing/2014/main" id="{E1CA933D-37B2-4A11-B43D-7F52CC74C7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92375"/>
            <a:ext cx="748982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スライド番号プレースホルダー 2">
            <a:extLst>
              <a:ext uri="{FF2B5EF4-FFF2-40B4-BE49-F238E27FC236}">
                <a16:creationId xmlns:a16="http://schemas.microsoft.com/office/drawing/2014/main" id="{AAEC89F7-78E2-4891-BA52-D2EFF7CA34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EB2E360-273A-4C05-80F4-51512AFB5367}" type="slidenum">
              <a:rPr lang="ja-JP" altLang="en-US" sz="1200">
                <a:solidFill>
                  <a:srgbClr val="898989"/>
                </a:solidFill>
              </a:rPr>
              <a:pPr>
                <a:spcBef>
                  <a:spcPct val="0"/>
                </a:spcBef>
                <a:buFontTx/>
                <a:buNone/>
              </a:pPr>
              <a:t>17</a:t>
            </a:fld>
            <a:endParaRPr lang="ja-JP" altLang="en-US" sz="1200">
              <a:solidFill>
                <a:srgbClr val="898989"/>
              </a:solidFill>
            </a:endParaRPr>
          </a:p>
        </p:txBody>
      </p:sp>
      <p:sp>
        <p:nvSpPr>
          <p:cNvPr id="22533" name="テキスト ボックス 7">
            <a:extLst>
              <a:ext uri="{FF2B5EF4-FFF2-40B4-BE49-F238E27FC236}">
                <a16:creationId xmlns:a16="http://schemas.microsoft.com/office/drawing/2014/main" id="{82186001-C88B-4E23-ADDC-5E6840AECB58}"/>
              </a:ext>
            </a:extLst>
          </p:cNvPr>
          <p:cNvSpPr txBox="1">
            <a:spLocks noChangeArrowheads="1"/>
          </p:cNvSpPr>
          <p:nvPr/>
        </p:nvSpPr>
        <p:spPr bwMode="auto">
          <a:xfrm>
            <a:off x="4716463" y="1773238"/>
            <a:ext cx="719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sp>
        <p:nvSpPr>
          <p:cNvPr id="22534" name="テキスト ボックス 34">
            <a:extLst>
              <a:ext uri="{FF2B5EF4-FFF2-40B4-BE49-F238E27FC236}">
                <a16:creationId xmlns:a16="http://schemas.microsoft.com/office/drawing/2014/main" id="{885C0A40-EDC2-4C29-B205-D1723D2DA10E}"/>
              </a:ext>
            </a:extLst>
          </p:cNvPr>
          <p:cNvSpPr txBox="1">
            <a:spLocks noChangeArrowheads="1"/>
          </p:cNvSpPr>
          <p:nvPr/>
        </p:nvSpPr>
        <p:spPr bwMode="auto">
          <a:xfrm>
            <a:off x="684213" y="1484313"/>
            <a:ext cx="7775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AutoNum type="circleNumDbPlain" startAt="5"/>
            </a:pPr>
            <a:r>
              <a:rPr lang="ja-JP" altLang="en-US" sz="2400"/>
              <a:t>グループワークシートの支出合計を個人ワークシートに記入しよう。</a:t>
            </a:r>
            <a:endParaRPr lang="en-US" altLang="ja-JP" sz="2400"/>
          </a:p>
        </p:txBody>
      </p:sp>
      <p:cxnSp>
        <p:nvCxnSpPr>
          <p:cNvPr id="24" name="直線矢印コネクタ 23">
            <a:extLst>
              <a:ext uri="{FF2B5EF4-FFF2-40B4-BE49-F238E27FC236}">
                <a16:creationId xmlns:a16="http://schemas.microsoft.com/office/drawing/2014/main" id="{61E06F2A-1C75-4853-A64E-F7C2A4B3065E}"/>
              </a:ext>
            </a:extLst>
          </p:cNvPr>
          <p:cNvCxnSpPr/>
          <p:nvPr/>
        </p:nvCxnSpPr>
        <p:spPr>
          <a:xfrm flipH="1">
            <a:off x="2771775" y="3284538"/>
            <a:ext cx="647700" cy="230505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761B93AF-D847-4824-83C8-6ED1CD5EAFCE}"/>
              </a:ext>
            </a:extLst>
          </p:cNvPr>
          <p:cNvCxnSpPr/>
          <p:nvPr/>
        </p:nvCxnSpPr>
        <p:spPr>
          <a:xfrm flipH="1">
            <a:off x="4716463" y="3284538"/>
            <a:ext cx="215900" cy="230505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EA614B50-F9BB-409A-AE09-FC74F433CA0C}"/>
              </a:ext>
            </a:extLst>
          </p:cNvPr>
          <p:cNvCxnSpPr/>
          <p:nvPr/>
        </p:nvCxnSpPr>
        <p:spPr>
          <a:xfrm>
            <a:off x="6443663" y="3284538"/>
            <a:ext cx="215900" cy="2305050"/>
          </a:xfrm>
          <a:prstGeom prst="straightConnector1">
            <a:avLst/>
          </a:prstGeom>
          <a:ln w="28575"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2538" name="テキスト ボックス 5">
            <a:extLst>
              <a:ext uri="{FF2B5EF4-FFF2-40B4-BE49-F238E27FC236}">
                <a16:creationId xmlns:a16="http://schemas.microsoft.com/office/drawing/2014/main" id="{87C88E06-785A-4B92-AF14-73F3DBFC6AC7}"/>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個人ワークシート</a:t>
            </a:r>
          </a:p>
        </p:txBody>
      </p:sp>
      <p:sp>
        <p:nvSpPr>
          <p:cNvPr id="22539" name="テキスト ボックス 10">
            <a:extLst>
              <a:ext uri="{FF2B5EF4-FFF2-40B4-BE49-F238E27FC236}">
                <a16:creationId xmlns:a16="http://schemas.microsoft.com/office/drawing/2014/main" id="{27FA84AC-7592-406D-9465-CA59BB43C086}"/>
              </a:ext>
            </a:extLst>
          </p:cNvPr>
          <p:cNvSpPr txBox="1">
            <a:spLocks noChangeArrowheads="1"/>
          </p:cNvSpPr>
          <p:nvPr/>
        </p:nvSpPr>
        <p:spPr bwMode="auto">
          <a:xfrm>
            <a:off x="2941638" y="2997200"/>
            <a:ext cx="744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2  6  6</a:t>
            </a:r>
            <a:endParaRPr lang="ja-JP" altLang="en-US" sz="1800">
              <a:solidFill>
                <a:srgbClr val="FF0000"/>
              </a:solidFill>
            </a:endParaRPr>
          </a:p>
        </p:txBody>
      </p:sp>
      <p:sp>
        <p:nvSpPr>
          <p:cNvPr id="22540" name="テキスト ボックス 13">
            <a:extLst>
              <a:ext uri="{FF2B5EF4-FFF2-40B4-BE49-F238E27FC236}">
                <a16:creationId xmlns:a16="http://schemas.microsoft.com/office/drawing/2014/main" id="{A71CD5F5-79C1-47A7-BB92-224E3F096D74}"/>
              </a:ext>
            </a:extLst>
          </p:cNvPr>
          <p:cNvSpPr txBox="1">
            <a:spLocks noChangeArrowheads="1"/>
          </p:cNvSpPr>
          <p:nvPr/>
        </p:nvSpPr>
        <p:spPr bwMode="auto">
          <a:xfrm>
            <a:off x="4591050" y="3016250"/>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9</a:t>
            </a:r>
            <a:r>
              <a:rPr lang="ja-JP" altLang="en-US" sz="1800">
                <a:solidFill>
                  <a:srgbClr val="FF0000"/>
                </a:solidFill>
              </a:rPr>
              <a:t>　</a:t>
            </a:r>
            <a:r>
              <a:rPr lang="en-US" altLang="ja-JP" sz="1800">
                <a:solidFill>
                  <a:srgbClr val="FF0000"/>
                </a:solidFill>
              </a:rPr>
              <a:t>5</a:t>
            </a:r>
            <a:endParaRPr lang="ja-JP" altLang="en-US" sz="1800">
              <a:solidFill>
                <a:srgbClr val="FF0000"/>
              </a:solidFill>
            </a:endParaRPr>
          </a:p>
        </p:txBody>
      </p:sp>
      <p:sp>
        <p:nvSpPr>
          <p:cNvPr id="22541" name="テキスト ボックス 14">
            <a:extLst>
              <a:ext uri="{FF2B5EF4-FFF2-40B4-BE49-F238E27FC236}">
                <a16:creationId xmlns:a16="http://schemas.microsoft.com/office/drawing/2014/main" id="{0F81B33A-1422-4776-B25D-8FDDC94CDFA7}"/>
              </a:ext>
            </a:extLst>
          </p:cNvPr>
          <p:cNvSpPr txBox="1">
            <a:spLocks noChangeArrowheads="1"/>
          </p:cNvSpPr>
          <p:nvPr/>
        </p:nvSpPr>
        <p:spPr bwMode="auto">
          <a:xfrm>
            <a:off x="5699125" y="2997200"/>
            <a:ext cx="744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1  7  1</a:t>
            </a:r>
            <a:endParaRPr lang="ja-JP" altLang="en-US" sz="1800">
              <a:solidFill>
                <a:srgbClr val="FF0000"/>
              </a:solidFill>
            </a:endParaRPr>
          </a:p>
        </p:txBody>
      </p:sp>
      <p:sp>
        <p:nvSpPr>
          <p:cNvPr id="22542" name="テキスト ボックス 15">
            <a:extLst>
              <a:ext uri="{FF2B5EF4-FFF2-40B4-BE49-F238E27FC236}">
                <a16:creationId xmlns:a16="http://schemas.microsoft.com/office/drawing/2014/main" id="{AF6DBB8C-4399-4DA6-8F63-5107BEEDB814}"/>
              </a:ext>
            </a:extLst>
          </p:cNvPr>
          <p:cNvSpPr txBox="1">
            <a:spLocks noChangeArrowheads="1"/>
          </p:cNvSpPr>
          <p:nvPr/>
        </p:nvSpPr>
        <p:spPr bwMode="auto">
          <a:xfrm>
            <a:off x="2195513" y="5516563"/>
            <a:ext cx="906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26</a:t>
            </a:r>
            <a:r>
              <a:rPr lang="ja-JP" altLang="en-US" sz="1600">
                <a:solidFill>
                  <a:srgbClr val="FF0000"/>
                </a:solidFill>
              </a:rPr>
              <a:t>万</a:t>
            </a:r>
            <a:r>
              <a:rPr lang="en-US" altLang="ja-JP" sz="1600">
                <a:solidFill>
                  <a:srgbClr val="FF0000"/>
                </a:solidFill>
              </a:rPr>
              <a:t>6</a:t>
            </a:r>
            <a:r>
              <a:rPr lang="ja-JP" altLang="en-US" sz="1600">
                <a:solidFill>
                  <a:srgbClr val="FF0000"/>
                </a:solidFill>
              </a:rPr>
              <a:t>千</a:t>
            </a:r>
          </a:p>
        </p:txBody>
      </p:sp>
      <p:sp>
        <p:nvSpPr>
          <p:cNvPr id="22543" name="テキスト ボックス 16">
            <a:extLst>
              <a:ext uri="{FF2B5EF4-FFF2-40B4-BE49-F238E27FC236}">
                <a16:creationId xmlns:a16="http://schemas.microsoft.com/office/drawing/2014/main" id="{92D04D69-D35A-4522-A3B8-DB53513C9F26}"/>
              </a:ext>
            </a:extLst>
          </p:cNvPr>
          <p:cNvSpPr txBox="1">
            <a:spLocks noChangeArrowheads="1"/>
          </p:cNvSpPr>
          <p:nvPr/>
        </p:nvSpPr>
        <p:spPr bwMode="auto">
          <a:xfrm>
            <a:off x="4140200" y="5516563"/>
            <a:ext cx="803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9</a:t>
            </a:r>
            <a:r>
              <a:rPr lang="ja-JP" altLang="en-US" sz="1600">
                <a:solidFill>
                  <a:srgbClr val="FF0000"/>
                </a:solidFill>
              </a:rPr>
              <a:t>万</a:t>
            </a:r>
            <a:r>
              <a:rPr lang="en-US" altLang="ja-JP" sz="1600">
                <a:solidFill>
                  <a:srgbClr val="FF0000"/>
                </a:solidFill>
              </a:rPr>
              <a:t>5</a:t>
            </a:r>
            <a:r>
              <a:rPr lang="ja-JP" altLang="en-US" sz="1600">
                <a:solidFill>
                  <a:srgbClr val="FF0000"/>
                </a:solidFill>
              </a:rPr>
              <a:t>千</a:t>
            </a:r>
          </a:p>
        </p:txBody>
      </p:sp>
      <p:sp>
        <p:nvSpPr>
          <p:cNvPr id="22544" name="テキスト ボックス 17">
            <a:extLst>
              <a:ext uri="{FF2B5EF4-FFF2-40B4-BE49-F238E27FC236}">
                <a16:creationId xmlns:a16="http://schemas.microsoft.com/office/drawing/2014/main" id="{73DE05AD-6629-4709-8A68-4300BF071D3D}"/>
              </a:ext>
            </a:extLst>
          </p:cNvPr>
          <p:cNvSpPr txBox="1">
            <a:spLocks noChangeArrowheads="1"/>
          </p:cNvSpPr>
          <p:nvPr/>
        </p:nvSpPr>
        <p:spPr bwMode="auto">
          <a:xfrm>
            <a:off x="6156325" y="5516563"/>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solidFill>
                  <a:srgbClr val="FF0000"/>
                </a:solidFill>
              </a:rPr>
              <a:t>17</a:t>
            </a:r>
            <a:r>
              <a:rPr lang="ja-JP" altLang="en-US" sz="1600">
                <a:solidFill>
                  <a:srgbClr val="FF0000"/>
                </a:solidFill>
              </a:rPr>
              <a:t>万</a:t>
            </a:r>
            <a:r>
              <a:rPr lang="en-US" altLang="ja-JP" sz="1600">
                <a:solidFill>
                  <a:srgbClr val="FF0000"/>
                </a:solidFill>
              </a:rPr>
              <a:t>1</a:t>
            </a:r>
            <a:r>
              <a:rPr lang="ja-JP" altLang="en-US" sz="1600">
                <a:solidFill>
                  <a:srgbClr val="FF0000"/>
                </a:solidFill>
              </a:rPr>
              <a:t>千</a:t>
            </a:r>
          </a:p>
        </p:txBody>
      </p:sp>
      <p:sp>
        <p:nvSpPr>
          <p:cNvPr id="19" name="円/楕円 18">
            <a:extLst>
              <a:ext uri="{FF2B5EF4-FFF2-40B4-BE49-F238E27FC236}">
                <a16:creationId xmlns:a16="http://schemas.microsoft.com/office/drawing/2014/main" id="{86115A1F-8C6B-40BA-9F3B-12B96BA50DAA}"/>
              </a:ext>
            </a:extLst>
          </p:cNvPr>
          <p:cNvSpPr/>
          <p:nvPr/>
        </p:nvSpPr>
        <p:spPr>
          <a:xfrm>
            <a:off x="4375150" y="3184525"/>
            <a:ext cx="142875" cy="1444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2">
            <a:extLst>
              <a:ext uri="{FF2B5EF4-FFF2-40B4-BE49-F238E27FC236}">
                <a16:creationId xmlns:a16="http://schemas.microsoft.com/office/drawing/2014/main" id="{0B084398-B2B6-4F7A-B318-110C10D2F8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16D54D-CC0A-46E2-8B40-080040BBD5C4}" type="slidenum">
              <a:rPr lang="ja-JP" altLang="en-US" sz="1200">
                <a:solidFill>
                  <a:srgbClr val="898989"/>
                </a:solidFill>
              </a:rPr>
              <a:pPr>
                <a:spcBef>
                  <a:spcPct val="0"/>
                </a:spcBef>
                <a:buFontTx/>
                <a:buNone/>
              </a:pPr>
              <a:t>18</a:t>
            </a:fld>
            <a:endParaRPr lang="ja-JP" altLang="en-US" sz="1200">
              <a:solidFill>
                <a:srgbClr val="898989"/>
              </a:solidFill>
            </a:endParaRPr>
          </a:p>
        </p:txBody>
      </p:sp>
      <p:pic>
        <p:nvPicPr>
          <p:cNvPr id="23555" name="図 9">
            <a:extLst>
              <a:ext uri="{FF2B5EF4-FFF2-40B4-BE49-F238E27FC236}">
                <a16:creationId xmlns:a16="http://schemas.microsoft.com/office/drawing/2014/main" id="{7F36E6D2-F7B5-4C02-B6B9-72F3070D3C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125538"/>
            <a:ext cx="129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336C7A-023A-4402-BAD0-8C1D9C6E759C}"/>
              </a:ext>
            </a:extLst>
          </p:cNvPr>
          <p:cNvSpPr txBox="1"/>
          <p:nvPr/>
        </p:nvSpPr>
        <p:spPr>
          <a:xfrm>
            <a:off x="684213" y="1111250"/>
            <a:ext cx="7272337" cy="3397250"/>
          </a:xfrm>
          <a:prstGeom prst="rect">
            <a:avLst/>
          </a:prstGeom>
          <a:noFill/>
        </p:spPr>
        <p:txBody>
          <a:bodyPr>
            <a:spAutoFit/>
          </a:bodyPr>
          <a:lstStyle/>
          <a:p>
            <a:pPr eaLnBrk="1" fontAlgn="auto" hangingPunct="1">
              <a:lnSpc>
                <a:spcPts val="5200"/>
              </a:lnSpc>
              <a:spcBef>
                <a:spcPts val="0"/>
              </a:spcBef>
              <a:spcAft>
                <a:spcPts val="0"/>
              </a:spcAft>
              <a:defRPr/>
            </a:pPr>
            <a:r>
              <a:rPr lang="ja-JP" altLang="en-US" sz="3200" dirty="0">
                <a:latin typeface="+mn-lt"/>
                <a:ea typeface="+mn-ea"/>
              </a:rPr>
              <a:t>依頼者の要望の中で、</a:t>
            </a:r>
            <a:endParaRPr lang="en-US" altLang="ja-JP" sz="3200" dirty="0">
              <a:latin typeface="+mn-lt"/>
              <a:ea typeface="+mn-ea"/>
            </a:endParaRPr>
          </a:p>
          <a:p>
            <a:pPr lvl="1" eaLnBrk="1" fontAlgn="auto" hangingPunct="1">
              <a:lnSpc>
                <a:spcPts val="5200"/>
              </a:lnSpc>
              <a:spcBef>
                <a:spcPts val="0"/>
              </a:spcBef>
              <a:spcAft>
                <a:spcPts val="0"/>
              </a:spcAft>
              <a:defRPr/>
            </a:pPr>
            <a:r>
              <a:rPr lang="en-US" altLang="ja-JP" sz="3200" dirty="0">
                <a:latin typeface="+mn-lt"/>
                <a:ea typeface="+mn-ea"/>
              </a:rPr>
              <a:t>①</a:t>
            </a:r>
            <a:r>
              <a:rPr lang="ja-JP" altLang="en-US" sz="3200" dirty="0">
                <a:latin typeface="+mn-lt"/>
                <a:ea typeface="+mn-ea"/>
              </a:rPr>
              <a:t>大切にしたところ</a:t>
            </a:r>
            <a:endParaRPr lang="en-US" altLang="ja-JP" sz="3200" dirty="0">
              <a:latin typeface="+mn-lt"/>
              <a:ea typeface="+mn-ea"/>
            </a:endParaRPr>
          </a:p>
          <a:p>
            <a:pPr lvl="1" eaLnBrk="1" fontAlgn="auto" hangingPunct="1">
              <a:lnSpc>
                <a:spcPts val="5200"/>
              </a:lnSpc>
              <a:spcBef>
                <a:spcPts val="0"/>
              </a:spcBef>
              <a:spcAft>
                <a:spcPts val="0"/>
              </a:spcAft>
              <a:defRPr/>
            </a:pPr>
            <a:r>
              <a:rPr lang="en-US" altLang="ja-JP" sz="3200" dirty="0">
                <a:latin typeface="+mn-lt"/>
                <a:ea typeface="+mn-ea"/>
              </a:rPr>
              <a:t>②</a:t>
            </a:r>
            <a:r>
              <a:rPr lang="ja-JP" altLang="en-US" sz="3200" dirty="0">
                <a:latin typeface="+mn-lt"/>
                <a:ea typeface="+mn-ea"/>
              </a:rPr>
              <a:t>考え直した方がよいところ</a:t>
            </a:r>
            <a:endParaRPr lang="en-US" altLang="ja-JP" sz="3200" dirty="0">
              <a:latin typeface="+mn-lt"/>
              <a:ea typeface="+mn-ea"/>
            </a:endParaRPr>
          </a:p>
          <a:p>
            <a:pPr eaLnBrk="1" fontAlgn="auto" hangingPunct="1">
              <a:lnSpc>
                <a:spcPts val="5200"/>
              </a:lnSpc>
              <a:spcBef>
                <a:spcPts val="0"/>
              </a:spcBef>
              <a:spcAft>
                <a:spcPts val="0"/>
              </a:spcAft>
              <a:defRPr/>
            </a:pPr>
            <a:r>
              <a:rPr lang="ja-JP" altLang="en-US" sz="3200" dirty="0">
                <a:latin typeface="+mn-lt"/>
                <a:ea typeface="+mn-ea"/>
              </a:rPr>
              <a:t>をまとめて、家計管理アドバイザーとして、</a:t>
            </a:r>
            <a:endParaRPr lang="en-US" altLang="ja-JP" sz="3200" dirty="0">
              <a:latin typeface="+mn-lt"/>
              <a:ea typeface="+mn-ea"/>
            </a:endParaRPr>
          </a:p>
          <a:p>
            <a:pPr eaLnBrk="1" fontAlgn="auto" hangingPunct="1">
              <a:lnSpc>
                <a:spcPts val="5200"/>
              </a:lnSpc>
              <a:spcBef>
                <a:spcPts val="0"/>
              </a:spcBef>
              <a:spcAft>
                <a:spcPts val="0"/>
              </a:spcAft>
              <a:defRPr/>
            </a:pPr>
            <a:r>
              <a:rPr lang="ja-JP" altLang="en-US" sz="3200" dirty="0">
                <a:latin typeface="+mn-lt"/>
                <a:ea typeface="+mn-ea"/>
              </a:rPr>
              <a:t>依頼者の心に響くアドバイスをしよう。</a:t>
            </a:r>
            <a:endParaRPr lang="en-US" altLang="ja-JP" sz="3200" dirty="0">
              <a:latin typeface="+mn-lt"/>
              <a:ea typeface="+mn-ea"/>
            </a:endParaRPr>
          </a:p>
        </p:txBody>
      </p:sp>
      <p:sp>
        <p:nvSpPr>
          <p:cNvPr id="23557" name="テキスト ボックス 5">
            <a:extLst>
              <a:ext uri="{FF2B5EF4-FFF2-40B4-BE49-F238E27FC236}">
                <a16:creationId xmlns:a16="http://schemas.microsoft.com/office/drawing/2014/main" id="{623572B0-7336-412D-8D2E-E6A015792B28}"/>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pic>
        <p:nvPicPr>
          <p:cNvPr id="23558" name="図 3" descr="スクリーンショット 2016-03-17 21.53.56.png">
            <a:extLst>
              <a:ext uri="{FF2B5EF4-FFF2-40B4-BE49-F238E27FC236}">
                <a16:creationId xmlns:a16="http://schemas.microsoft.com/office/drawing/2014/main" id="{03DAAF90-7740-426C-A8B7-C80AD4CAB9DD}"/>
              </a:ext>
            </a:extLst>
          </p:cNvPr>
          <p:cNvPicPr>
            <a:picLocks noChangeAspect="1"/>
          </p:cNvPicPr>
          <p:nvPr/>
        </p:nvPicPr>
        <p:blipFill>
          <a:blip r:embed="rId4">
            <a:extLst>
              <a:ext uri="{28A0092B-C50C-407E-A947-70E740481C1C}">
                <a14:useLocalDpi xmlns:a14="http://schemas.microsoft.com/office/drawing/2010/main" val="0"/>
              </a:ext>
            </a:extLst>
          </a:blip>
          <a:srcRect l="4779" t="14525" r="5768" b="5794"/>
          <a:stretch>
            <a:fillRect/>
          </a:stretch>
        </p:blipFill>
        <p:spPr bwMode="auto">
          <a:xfrm>
            <a:off x="1331913" y="4548188"/>
            <a:ext cx="62642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5">
            <a:extLst>
              <a:ext uri="{FF2B5EF4-FFF2-40B4-BE49-F238E27FC236}">
                <a16:creationId xmlns:a16="http://schemas.microsoft.com/office/drawing/2014/main" id="{D0D292DB-87F4-4D99-9A10-7C7E68DD7FDE}"/>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個人ワークシート</a:t>
            </a:r>
          </a:p>
        </p:txBody>
      </p:sp>
      <p:sp>
        <p:nvSpPr>
          <p:cNvPr id="7" name="テキスト ボックス 6">
            <a:extLst>
              <a:ext uri="{FF2B5EF4-FFF2-40B4-BE49-F238E27FC236}">
                <a16:creationId xmlns:a16="http://schemas.microsoft.com/office/drawing/2014/main" id="{C880D3A0-C01D-4FDB-AEAD-FB0FA23C6280}"/>
              </a:ext>
            </a:extLst>
          </p:cNvPr>
          <p:cNvSpPr txBox="1"/>
          <p:nvPr/>
        </p:nvSpPr>
        <p:spPr>
          <a:xfrm>
            <a:off x="1692275" y="1989138"/>
            <a:ext cx="5905500" cy="2092325"/>
          </a:xfrm>
          <a:prstGeom prst="rect">
            <a:avLst/>
          </a:prstGeom>
          <a:noFill/>
        </p:spPr>
        <p:txBody>
          <a:bodyPr>
            <a:spAutoFit/>
          </a:bodyPr>
          <a:lstStyle/>
          <a:p>
            <a:pPr algn="just">
              <a:lnSpc>
                <a:spcPts val="5200"/>
              </a:lnSpc>
              <a:defRPr/>
            </a:pPr>
            <a:r>
              <a:rPr lang="ja-JP" altLang="en-US" sz="4000" dirty="0"/>
              <a:t>一人暮らしをするとしたら、</a:t>
            </a:r>
            <a:endParaRPr lang="en-US" altLang="ja-JP" sz="4000" dirty="0"/>
          </a:p>
          <a:p>
            <a:pPr algn="just">
              <a:lnSpc>
                <a:spcPts val="5200"/>
              </a:lnSpc>
              <a:defRPr/>
            </a:pPr>
            <a:r>
              <a:rPr lang="ja-JP" altLang="en-US" sz="4000" dirty="0"/>
              <a:t>毎月</a:t>
            </a:r>
            <a:r>
              <a:rPr lang="ja-JP" altLang="en-US" sz="4000" spc="100" dirty="0"/>
              <a:t>いくらくらいのお金が</a:t>
            </a:r>
            <a:endParaRPr lang="en-US" altLang="ja-JP" sz="4000" spc="100" dirty="0"/>
          </a:p>
          <a:p>
            <a:pPr algn="just">
              <a:lnSpc>
                <a:spcPts val="5200"/>
              </a:lnSpc>
              <a:defRPr/>
            </a:pPr>
            <a:r>
              <a:rPr lang="ja-JP" altLang="en-US" sz="4000" spc="100" dirty="0"/>
              <a:t>かかると</a:t>
            </a:r>
            <a:r>
              <a:rPr lang="ja-JP" altLang="en-US" sz="4000" dirty="0"/>
              <a:t>思いますか？</a:t>
            </a:r>
            <a:endParaRPr lang="ja-JP" altLang="en-US" sz="3600" dirty="0"/>
          </a:p>
        </p:txBody>
      </p:sp>
      <p:sp>
        <p:nvSpPr>
          <p:cNvPr id="6148" name="スライド番号プレースホルダー 1">
            <a:extLst>
              <a:ext uri="{FF2B5EF4-FFF2-40B4-BE49-F238E27FC236}">
                <a16:creationId xmlns:a16="http://schemas.microsoft.com/office/drawing/2014/main" id="{92FB00BC-2DAE-467F-8883-D95EF2FC54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3E22CE5-A2FA-45FF-84CC-4C6AFC4A8BFC}" type="slidenum">
              <a:rPr lang="ja-JP" altLang="en-US" sz="1200">
                <a:solidFill>
                  <a:srgbClr val="898989"/>
                </a:solidFill>
              </a:rPr>
              <a:pPr>
                <a:spcBef>
                  <a:spcPct val="0"/>
                </a:spcBef>
                <a:buFontTx/>
                <a:buNone/>
              </a:pPr>
              <a:t>1</a:t>
            </a:fld>
            <a:endParaRPr lang="ja-JP" altLang="en-US" sz="1200">
              <a:solidFill>
                <a:srgbClr val="898989"/>
              </a:solidFill>
            </a:endParaRPr>
          </a:p>
        </p:txBody>
      </p:sp>
      <p:pic>
        <p:nvPicPr>
          <p:cNvPr id="6149" name="図 7">
            <a:extLst>
              <a:ext uri="{FF2B5EF4-FFF2-40B4-BE49-F238E27FC236}">
                <a16:creationId xmlns:a16="http://schemas.microsoft.com/office/drawing/2014/main" id="{8CD1AC78-169F-4B8C-81F1-39B5C60EFF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221163"/>
            <a:ext cx="15621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図 8">
            <a:extLst>
              <a:ext uri="{FF2B5EF4-FFF2-40B4-BE49-F238E27FC236}">
                <a16:creationId xmlns:a16="http://schemas.microsoft.com/office/drawing/2014/main" id="{2933DF9C-2198-4A4B-BC89-6C773B82E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276725"/>
            <a:ext cx="14192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CEB70BF-1882-4FDC-932F-24E3BA8CB82D}"/>
              </a:ext>
            </a:extLst>
          </p:cNvPr>
          <p:cNvSpPr txBox="1"/>
          <p:nvPr/>
        </p:nvSpPr>
        <p:spPr>
          <a:xfrm>
            <a:off x="1403350" y="1989138"/>
            <a:ext cx="5940425" cy="2084387"/>
          </a:xfrm>
          <a:prstGeom prst="rect">
            <a:avLst/>
          </a:prstGeom>
          <a:noFill/>
        </p:spPr>
        <p:txBody>
          <a:bodyPr>
            <a:spAutoFit/>
          </a:bodyPr>
          <a:lstStyle/>
          <a:p>
            <a:pPr eaLnBrk="1" fontAlgn="auto" hangingPunct="1">
              <a:lnSpc>
                <a:spcPts val="5200"/>
              </a:lnSpc>
              <a:spcBef>
                <a:spcPts val="0"/>
              </a:spcBef>
              <a:spcAft>
                <a:spcPts val="0"/>
              </a:spcAft>
              <a:defRPr/>
            </a:pPr>
            <a:r>
              <a:rPr lang="en-US" altLang="ja-JP" sz="4000" dirty="0">
                <a:latin typeface="+mn-lt"/>
                <a:ea typeface="+mn-ea"/>
              </a:rPr>
              <a:t>①</a:t>
            </a:r>
            <a:r>
              <a:rPr lang="ja-JP" altLang="en-US" sz="4000" dirty="0">
                <a:latin typeface="+mn-lt"/>
                <a:ea typeface="+mn-ea"/>
              </a:rPr>
              <a:t>調整前後の支出合計</a:t>
            </a:r>
            <a:endParaRPr lang="en-US" altLang="ja-JP" sz="4000" dirty="0">
              <a:latin typeface="+mn-lt"/>
              <a:ea typeface="+mn-ea"/>
            </a:endParaRPr>
          </a:p>
          <a:p>
            <a:pPr eaLnBrk="1" fontAlgn="auto" hangingPunct="1">
              <a:lnSpc>
                <a:spcPts val="5200"/>
              </a:lnSpc>
              <a:spcBef>
                <a:spcPts val="0"/>
              </a:spcBef>
              <a:spcAft>
                <a:spcPts val="0"/>
              </a:spcAft>
              <a:defRPr/>
            </a:pPr>
            <a:r>
              <a:rPr lang="en-US" altLang="ja-JP" sz="4000" dirty="0">
                <a:latin typeface="+mn-lt"/>
                <a:ea typeface="+mn-ea"/>
              </a:rPr>
              <a:t>②</a:t>
            </a:r>
            <a:r>
              <a:rPr lang="ja-JP" altLang="en-US" sz="4000" dirty="0">
                <a:latin typeface="+mn-lt"/>
                <a:ea typeface="+mn-ea"/>
              </a:rPr>
              <a:t>アドバイス</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を発表しよう。</a:t>
            </a:r>
          </a:p>
        </p:txBody>
      </p:sp>
      <p:sp>
        <p:nvSpPr>
          <p:cNvPr id="25603" name="スライド番号プレースホルダー 1">
            <a:extLst>
              <a:ext uri="{FF2B5EF4-FFF2-40B4-BE49-F238E27FC236}">
                <a16:creationId xmlns:a16="http://schemas.microsoft.com/office/drawing/2014/main" id="{035BD547-4652-46C2-9894-4130893BFF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50C3B44-BEEB-4602-BD29-CEB43356EFCD}" type="slidenum">
              <a:rPr lang="ja-JP" altLang="en-US" sz="1200">
                <a:solidFill>
                  <a:srgbClr val="898989"/>
                </a:solidFill>
              </a:rPr>
              <a:pPr>
                <a:spcBef>
                  <a:spcPct val="0"/>
                </a:spcBef>
                <a:buFontTx/>
                <a:buNone/>
              </a:pPr>
              <a:t>19</a:t>
            </a:fld>
            <a:endParaRPr lang="ja-JP" altLang="en-US" sz="1200">
              <a:solidFill>
                <a:srgbClr val="898989"/>
              </a:solidFill>
            </a:endParaRPr>
          </a:p>
        </p:txBody>
      </p:sp>
      <p:pic>
        <p:nvPicPr>
          <p:cNvPr id="25604" name="図 4">
            <a:extLst>
              <a:ext uri="{FF2B5EF4-FFF2-40B4-BE49-F238E27FC236}">
                <a16:creationId xmlns:a16="http://schemas.microsoft.com/office/drawing/2014/main" id="{AD70F639-2C84-4C03-9C8D-315B434F2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4903788"/>
            <a:ext cx="1397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図 5">
            <a:extLst>
              <a:ext uri="{FF2B5EF4-FFF2-40B4-BE49-F238E27FC236}">
                <a16:creationId xmlns:a16="http://schemas.microsoft.com/office/drawing/2014/main" id="{DC7D9375-4661-4202-A663-48EA55009B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4962525"/>
            <a:ext cx="142716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図 7">
            <a:extLst>
              <a:ext uri="{FF2B5EF4-FFF2-40B4-BE49-F238E27FC236}">
                <a16:creationId xmlns:a16="http://schemas.microsoft.com/office/drawing/2014/main" id="{8A214973-BDB5-48EB-BDA8-D420F78D6E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6013" y="4464050"/>
            <a:ext cx="13335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テキスト ボックス 5">
            <a:extLst>
              <a:ext uri="{FF2B5EF4-FFF2-40B4-BE49-F238E27FC236}">
                <a16:creationId xmlns:a16="http://schemas.microsoft.com/office/drawing/2014/main" id="{9E27DF61-5558-4A6F-8519-84EF659C411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シェアリング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テキスト ボックス 5">
            <a:extLst>
              <a:ext uri="{FF2B5EF4-FFF2-40B4-BE49-F238E27FC236}">
                <a16:creationId xmlns:a16="http://schemas.microsoft.com/office/drawing/2014/main" id="{D5BED1E0-7C67-46C7-A046-73E4731E6D75}"/>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graphicFrame>
        <p:nvGraphicFramePr>
          <p:cNvPr id="7" name="表 6">
            <a:extLst>
              <a:ext uri="{FF2B5EF4-FFF2-40B4-BE49-F238E27FC236}">
                <a16:creationId xmlns:a16="http://schemas.microsoft.com/office/drawing/2014/main" id="{4A7B68A2-EA3A-436B-9B36-B29C1552841B}"/>
              </a:ext>
            </a:extLst>
          </p:cNvPr>
          <p:cNvGraphicFramePr>
            <a:graphicFrameLocks noGrp="1"/>
          </p:cNvGraphicFramePr>
          <p:nvPr/>
        </p:nvGraphicFramePr>
        <p:xfrm>
          <a:off x="2051050" y="1804988"/>
          <a:ext cx="6340475" cy="4503737"/>
        </p:xfrm>
        <a:graphic>
          <a:graphicData uri="http://schemas.openxmlformats.org/drawingml/2006/table">
            <a:tbl>
              <a:tblPr/>
              <a:tblGrid>
                <a:gridCol w="1588431">
                  <a:extLst>
                    <a:ext uri="{9D8B030D-6E8A-4147-A177-3AD203B41FA5}">
                      <a16:colId xmlns:a16="http://schemas.microsoft.com/office/drawing/2014/main" val="20000"/>
                    </a:ext>
                  </a:extLst>
                </a:gridCol>
                <a:gridCol w="151232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43231">
                  <a:extLst>
                    <a:ext uri="{9D8B030D-6E8A-4147-A177-3AD203B41FA5}">
                      <a16:colId xmlns:a16="http://schemas.microsoft.com/office/drawing/2014/main" val="20003"/>
                    </a:ext>
                  </a:extLst>
                </a:gridCol>
                <a:gridCol w="648857">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1151484">
                  <a:extLst>
                    <a:ext uri="{9D8B030D-6E8A-4147-A177-3AD203B41FA5}">
                      <a16:colId xmlns:a16="http://schemas.microsoft.com/office/drawing/2014/main" val="20006"/>
                    </a:ext>
                  </a:extLst>
                </a:gridCol>
              </a:tblGrid>
              <a:tr h="39842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すずき　いくこ</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366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都心の広告関連企業で働く社会人</a:t>
                      </a: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目。仕事や職場にも慣れきて、これからもバリバリ働きたい。将来はペット関係での起業を計画していて、そのための貯金や人脈作り、勉強に励みたい。また、日々の癒やしのために、一人暮らしに実家の愛犬を連れていきた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01532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通勤が楽な駅近物件で、犬と一緒に過ごしたい。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留守の間でも犬のために冷暖房が必要。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ネットで情報収集や企画のネタを探している。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食事は人脈作りも兼ねて、色々な人と外食が多い。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犬と出かけるために、できれば車を持ちたい。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仕事ではブランドの服でお客様に好印象を与えたい。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ビジネススクール（月</a:t>
                      </a:r>
                      <a:r>
                        <a:rPr kumimoji="1" lang="en-US" altLang="ja-JP" sz="1400" kern="1200" dirty="0">
                          <a:solidFill>
                            <a:schemeClr val="tx1"/>
                          </a:solidFill>
                          <a:latin typeface="+mn-lt"/>
                          <a:ea typeface="+mn-ea"/>
                          <a:cs typeface="+mn-cs"/>
                        </a:rPr>
                        <a:t>3</a:t>
                      </a:r>
                      <a:r>
                        <a:rPr kumimoji="1" lang="ja-JP" altLang="en-US" sz="1400" kern="1200" dirty="0">
                          <a:solidFill>
                            <a:schemeClr val="tx1"/>
                          </a:solidFill>
                          <a:latin typeface="+mn-lt"/>
                          <a:ea typeface="+mn-ea"/>
                          <a:cs typeface="+mn-cs"/>
                        </a:rPr>
                        <a:t>万）に毎週</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回通って起業の勉強をしたい。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将来の起業のためにたくさん貯金したい。</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2"/>
                  </a:ext>
                </a:extLst>
              </a:tr>
              <a:tr h="213357">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2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26663" name="スライド番号プレースホルダー 2">
            <a:extLst>
              <a:ext uri="{FF2B5EF4-FFF2-40B4-BE49-F238E27FC236}">
                <a16:creationId xmlns:a16="http://schemas.microsoft.com/office/drawing/2014/main" id="{A7FDB90F-3E96-4185-BB09-4AF54EE9B2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4AF21B0-E0C2-4AA9-8620-5BB556B3D0EF}" type="slidenum">
              <a:rPr lang="ja-JP" altLang="en-US" sz="1200">
                <a:solidFill>
                  <a:srgbClr val="898989"/>
                </a:solidFill>
              </a:rPr>
              <a:pPr>
                <a:spcBef>
                  <a:spcPct val="0"/>
                </a:spcBef>
                <a:buFontTx/>
                <a:buNone/>
              </a:pPr>
              <a:t>20</a:t>
            </a:fld>
            <a:endParaRPr lang="ja-JP" altLang="en-US" sz="1200">
              <a:solidFill>
                <a:srgbClr val="898989"/>
              </a:solidFill>
            </a:endParaRPr>
          </a:p>
        </p:txBody>
      </p:sp>
      <p:pic>
        <p:nvPicPr>
          <p:cNvPr id="26664" name="図 2">
            <a:extLst>
              <a:ext uri="{FF2B5EF4-FFF2-40B4-BE49-F238E27FC236}">
                <a16:creationId xmlns:a16="http://schemas.microsoft.com/office/drawing/2014/main" id="{D3E885C4-ACD3-4480-8B3F-F007E3A3F8A9}"/>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2205038"/>
            <a:ext cx="16573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5" name="テキスト ボックス 8">
            <a:extLst>
              <a:ext uri="{FF2B5EF4-FFF2-40B4-BE49-F238E27FC236}">
                <a16:creationId xmlns:a16="http://schemas.microsoft.com/office/drawing/2014/main" id="{2A97AEC7-31F3-4A2A-B1BE-263AFCD64D2C}"/>
              </a:ext>
            </a:extLst>
          </p:cNvPr>
          <p:cNvSpPr txBox="1">
            <a:spLocks noChangeArrowheads="1"/>
          </p:cNvSpPr>
          <p:nvPr/>
        </p:nvSpPr>
        <p:spPr bwMode="auto">
          <a:xfrm>
            <a:off x="2051050" y="1268413"/>
            <a:ext cx="308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「愛犬と起業を目指す社会人」</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1">
            <a:extLst>
              <a:ext uri="{FF2B5EF4-FFF2-40B4-BE49-F238E27FC236}">
                <a16:creationId xmlns:a16="http://schemas.microsoft.com/office/drawing/2014/main" id="{0F995CB0-0614-41EE-8ABE-00C0ADBD8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B341C44-02DC-416F-AAD3-EDDE784F7812}" type="slidenum">
              <a:rPr lang="ja-JP" altLang="en-US" sz="1200">
                <a:solidFill>
                  <a:srgbClr val="898989"/>
                </a:solidFill>
              </a:rPr>
              <a:pPr>
                <a:spcBef>
                  <a:spcPct val="0"/>
                </a:spcBef>
                <a:buFontTx/>
                <a:buNone/>
              </a:pPr>
              <a:t>21</a:t>
            </a:fld>
            <a:endParaRPr lang="ja-JP" altLang="en-US" sz="1200">
              <a:solidFill>
                <a:srgbClr val="898989"/>
              </a:solidFill>
            </a:endParaRPr>
          </a:p>
        </p:txBody>
      </p:sp>
      <p:sp>
        <p:nvSpPr>
          <p:cNvPr id="27651" name="テキスト ボックス 5">
            <a:extLst>
              <a:ext uri="{FF2B5EF4-FFF2-40B4-BE49-F238E27FC236}">
                <a16:creationId xmlns:a16="http://schemas.microsoft.com/office/drawing/2014/main" id="{4CF07511-CBD7-4EC8-AD6A-1AB8CD4C0F2A}"/>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家計とは</a:t>
            </a:r>
          </a:p>
        </p:txBody>
      </p:sp>
      <p:sp>
        <p:nvSpPr>
          <p:cNvPr id="27652" name="正方形/長方形 8">
            <a:extLst>
              <a:ext uri="{FF2B5EF4-FFF2-40B4-BE49-F238E27FC236}">
                <a16:creationId xmlns:a16="http://schemas.microsoft.com/office/drawing/2014/main" id="{4C45C7F1-2E38-455A-835D-20C22342F6A3}"/>
              </a:ext>
            </a:extLst>
          </p:cNvPr>
          <p:cNvSpPr>
            <a:spLocks noChangeArrowheads="1"/>
          </p:cNvSpPr>
          <p:nvPr/>
        </p:nvSpPr>
        <p:spPr bwMode="auto">
          <a:xfrm>
            <a:off x="611188" y="1412875"/>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a:spcBef>
                <a:spcPct val="0"/>
              </a:spcBef>
              <a:buFontTx/>
              <a:buNone/>
            </a:pPr>
            <a:r>
              <a:rPr lang="ja-JP" altLang="en-US" sz="2800"/>
              <a:t>家計は、収入（入ってくるお金）と</a:t>
            </a:r>
            <a:endParaRPr lang="en-US" altLang="ja-JP" sz="2800"/>
          </a:p>
          <a:p>
            <a:pPr eaLnBrk="1">
              <a:spcBef>
                <a:spcPct val="0"/>
              </a:spcBef>
              <a:buFontTx/>
              <a:buNone/>
            </a:pPr>
            <a:r>
              <a:rPr lang="ja-JP" altLang="en-US" sz="2800"/>
              <a:t>支出（出ていくお金）から成り立っています。</a:t>
            </a:r>
          </a:p>
        </p:txBody>
      </p:sp>
      <p:pic>
        <p:nvPicPr>
          <p:cNvPr id="27653" name="図 1">
            <a:extLst>
              <a:ext uri="{FF2B5EF4-FFF2-40B4-BE49-F238E27FC236}">
                <a16:creationId xmlns:a16="http://schemas.microsoft.com/office/drawing/2014/main" id="{860F9D1F-F93B-4B3D-BAB9-F9DA9C5D24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984" b="4147"/>
          <a:stretch>
            <a:fillRect/>
          </a:stretch>
        </p:blipFill>
        <p:spPr bwMode="auto">
          <a:xfrm>
            <a:off x="1504950" y="2341563"/>
            <a:ext cx="6061075"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1">
            <a:extLst>
              <a:ext uri="{FF2B5EF4-FFF2-40B4-BE49-F238E27FC236}">
                <a16:creationId xmlns:a16="http://schemas.microsoft.com/office/drawing/2014/main" id="{5E4A4311-6B79-4B68-BE43-41E9182C4B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20A4923-BAFB-477A-829E-91A35118F6A0}" type="slidenum">
              <a:rPr lang="ja-JP" altLang="en-US" sz="1200">
                <a:solidFill>
                  <a:srgbClr val="898989"/>
                </a:solidFill>
              </a:rPr>
              <a:pPr>
                <a:spcBef>
                  <a:spcPct val="0"/>
                </a:spcBef>
                <a:buFontTx/>
                <a:buNone/>
              </a:pPr>
              <a:t>22</a:t>
            </a:fld>
            <a:endParaRPr lang="ja-JP" altLang="en-US" sz="1200">
              <a:solidFill>
                <a:srgbClr val="898989"/>
              </a:solidFill>
            </a:endParaRPr>
          </a:p>
        </p:txBody>
      </p:sp>
      <p:sp>
        <p:nvSpPr>
          <p:cNvPr id="28675" name="テキスト ボックス 5">
            <a:extLst>
              <a:ext uri="{FF2B5EF4-FFF2-40B4-BE49-F238E27FC236}">
                <a16:creationId xmlns:a16="http://schemas.microsoft.com/office/drawing/2014/main" id="{E43028B2-0FD0-4450-AB0D-BB1E92549DE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家計管理の必要性</a:t>
            </a:r>
          </a:p>
        </p:txBody>
      </p:sp>
      <p:sp>
        <p:nvSpPr>
          <p:cNvPr id="28676" name="正方形/長方形 4">
            <a:extLst>
              <a:ext uri="{FF2B5EF4-FFF2-40B4-BE49-F238E27FC236}">
                <a16:creationId xmlns:a16="http://schemas.microsoft.com/office/drawing/2014/main" id="{4AECB51B-EB72-4CDD-840C-1DAC696703CC}"/>
              </a:ext>
            </a:extLst>
          </p:cNvPr>
          <p:cNvSpPr>
            <a:spLocks noChangeArrowheads="1"/>
          </p:cNvSpPr>
          <p:nvPr/>
        </p:nvSpPr>
        <p:spPr bwMode="auto">
          <a:xfrm>
            <a:off x="611188" y="1773238"/>
            <a:ext cx="7921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a:spcBef>
                <a:spcPct val="0"/>
              </a:spcBef>
              <a:buFontTx/>
              <a:buNone/>
            </a:pPr>
            <a:r>
              <a:rPr lang="ja-JP" altLang="en-US" sz="3600"/>
              <a:t>家計管理によって、無駄遣いを減らし、お金の使い方を見直すことができ、</a:t>
            </a:r>
            <a:endParaRPr lang="en-US" altLang="ja-JP" sz="3600"/>
          </a:p>
          <a:p>
            <a:pPr eaLnBrk="1">
              <a:spcBef>
                <a:spcPct val="0"/>
              </a:spcBef>
              <a:buFontTx/>
              <a:buNone/>
            </a:pPr>
            <a:r>
              <a:rPr lang="ja-JP" altLang="en-US" sz="3600"/>
              <a:t>家計に余裕が生まれやすくなります。</a:t>
            </a:r>
          </a:p>
        </p:txBody>
      </p:sp>
      <p:pic>
        <p:nvPicPr>
          <p:cNvPr id="28677" name="図 8">
            <a:extLst>
              <a:ext uri="{FF2B5EF4-FFF2-40B4-BE49-F238E27FC236}">
                <a16:creationId xmlns:a16="http://schemas.microsoft.com/office/drawing/2014/main" id="{F67539CA-3886-480D-B242-BEB06F6E3A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4471988"/>
            <a:ext cx="1397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図 9">
            <a:extLst>
              <a:ext uri="{FF2B5EF4-FFF2-40B4-BE49-F238E27FC236}">
                <a16:creationId xmlns:a16="http://schemas.microsoft.com/office/drawing/2014/main" id="{F75B0F9B-D313-4530-AA57-1F2E15BE11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4530725"/>
            <a:ext cx="14255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図 10">
            <a:extLst>
              <a:ext uri="{FF2B5EF4-FFF2-40B4-BE49-F238E27FC236}">
                <a16:creationId xmlns:a16="http://schemas.microsoft.com/office/drawing/2014/main" id="{649DC85C-24FE-43BD-BE47-3FB0B3B910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5350" y="4032250"/>
            <a:ext cx="13335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ー 1">
            <a:extLst>
              <a:ext uri="{FF2B5EF4-FFF2-40B4-BE49-F238E27FC236}">
                <a16:creationId xmlns:a16="http://schemas.microsoft.com/office/drawing/2014/main" id="{3A7121ED-C2E6-4E8B-93AC-5A3A6B40EF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F090534-1BAB-4F7B-B815-57A8796839D7}" type="slidenum">
              <a:rPr lang="ja-JP" altLang="en-US" sz="1200">
                <a:solidFill>
                  <a:srgbClr val="898989"/>
                </a:solidFill>
              </a:rPr>
              <a:pPr>
                <a:spcBef>
                  <a:spcPct val="0"/>
                </a:spcBef>
                <a:buFontTx/>
                <a:buNone/>
              </a:pPr>
              <a:t>23</a:t>
            </a:fld>
            <a:endParaRPr lang="ja-JP" altLang="en-US" sz="1200">
              <a:solidFill>
                <a:srgbClr val="898989"/>
              </a:solidFill>
            </a:endParaRPr>
          </a:p>
        </p:txBody>
      </p:sp>
      <p:pic>
        <p:nvPicPr>
          <p:cNvPr id="29699" name="図 7">
            <a:extLst>
              <a:ext uri="{FF2B5EF4-FFF2-40B4-BE49-F238E27FC236}">
                <a16:creationId xmlns:a16="http://schemas.microsoft.com/office/drawing/2014/main" id="{8A9E4FAF-788D-4BEF-B62B-0B0396E1D9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68638"/>
            <a:ext cx="1333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図 1">
            <a:extLst>
              <a:ext uri="{FF2B5EF4-FFF2-40B4-BE49-F238E27FC236}">
                <a16:creationId xmlns:a16="http://schemas.microsoft.com/office/drawing/2014/main" id="{0A6FABC8-C2B1-4DFA-8763-E3BFF4867CB6}"/>
              </a:ext>
            </a:extLst>
          </p:cNvPr>
          <p:cNvPicPr>
            <a:picLocks noChangeAspect="1"/>
          </p:cNvPicPr>
          <p:nvPr/>
        </p:nvPicPr>
        <p:blipFill>
          <a:blip r:embed="rId3">
            <a:extLst>
              <a:ext uri="{28A0092B-C50C-407E-A947-70E740481C1C}">
                <a14:useLocalDpi xmlns:a14="http://schemas.microsoft.com/office/drawing/2010/main" val="0"/>
              </a:ext>
            </a:extLst>
          </a:blip>
          <a:srcRect l="14980" t="29042" r="11610" b="21420"/>
          <a:stretch>
            <a:fillRect/>
          </a:stretch>
        </p:blipFill>
        <p:spPr bwMode="auto">
          <a:xfrm>
            <a:off x="2051050" y="2492375"/>
            <a:ext cx="5761038"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テキスト ボックス 15">
            <a:extLst>
              <a:ext uri="{FF2B5EF4-FFF2-40B4-BE49-F238E27FC236}">
                <a16:creationId xmlns:a16="http://schemas.microsoft.com/office/drawing/2014/main" id="{0F5D4C68-B7F3-4232-9452-A9A04C00D25F}"/>
              </a:ext>
            </a:extLst>
          </p:cNvPr>
          <p:cNvSpPr txBox="1">
            <a:spLocks noChangeArrowheads="1"/>
          </p:cNvSpPr>
          <p:nvPr/>
        </p:nvSpPr>
        <p:spPr bwMode="auto">
          <a:xfrm>
            <a:off x="611188" y="5373688"/>
            <a:ext cx="8272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t>スマートフォンの家計簿アプリには、</a:t>
            </a:r>
            <a:br>
              <a:rPr lang="en-US" altLang="ja-JP" sz="2400"/>
            </a:br>
            <a:r>
              <a:rPr lang="ja-JP" altLang="en-US" sz="2400"/>
              <a:t>金額や内容を入力すれば、自動的に収支額が算出されたり、</a:t>
            </a:r>
            <a:endParaRPr lang="en-US" altLang="ja-JP" sz="2400"/>
          </a:p>
          <a:p>
            <a:pPr eaLnBrk="1" hangingPunct="1">
              <a:spcBef>
                <a:spcPct val="0"/>
              </a:spcBef>
              <a:buFontTx/>
              <a:buNone/>
            </a:pPr>
            <a:r>
              <a:rPr lang="ja-JP" altLang="en-US" sz="2400"/>
              <a:t>グラフで表示されたりといった便利な機能があります。</a:t>
            </a:r>
            <a:endParaRPr lang="en-US" altLang="ja-JP" sz="2400"/>
          </a:p>
        </p:txBody>
      </p:sp>
      <p:sp>
        <p:nvSpPr>
          <p:cNvPr id="29702" name="テキスト ボックス 11">
            <a:extLst>
              <a:ext uri="{FF2B5EF4-FFF2-40B4-BE49-F238E27FC236}">
                <a16:creationId xmlns:a16="http://schemas.microsoft.com/office/drawing/2014/main" id="{D32A5CFA-B076-4BBB-A537-45559392919C}"/>
              </a:ext>
            </a:extLst>
          </p:cNvPr>
          <p:cNvSpPr txBox="1">
            <a:spLocks noChangeArrowheads="1"/>
          </p:cNvSpPr>
          <p:nvPr/>
        </p:nvSpPr>
        <p:spPr bwMode="auto">
          <a:xfrm>
            <a:off x="611188" y="1341438"/>
            <a:ext cx="741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t>たとえば、家計簿アプリなどを使うと家計管理を日常的に実践しやすくなります。</a:t>
            </a:r>
          </a:p>
        </p:txBody>
      </p:sp>
      <p:sp>
        <p:nvSpPr>
          <p:cNvPr id="29703" name="テキスト ボックス 5">
            <a:extLst>
              <a:ext uri="{FF2B5EF4-FFF2-40B4-BE49-F238E27FC236}">
                <a16:creationId xmlns:a16="http://schemas.microsoft.com/office/drawing/2014/main" id="{547C18AD-D8C6-4D41-A992-CBF9236F040A}"/>
              </a:ext>
            </a:extLst>
          </p:cNvPr>
          <p:cNvSpPr txBox="1">
            <a:spLocks noChangeArrowheads="1"/>
          </p:cNvSpPr>
          <p:nvPr/>
        </p:nvSpPr>
        <p:spPr bwMode="auto">
          <a:xfrm>
            <a:off x="196850" y="600075"/>
            <a:ext cx="635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収入と支出のバランスを整え管理する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5">
            <a:extLst>
              <a:ext uri="{FF2B5EF4-FFF2-40B4-BE49-F238E27FC236}">
                <a16:creationId xmlns:a16="http://schemas.microsoft.com/office/drawing/2014/main" id="{7FA0559C-3065-4CEE-AF92-49D8B9B7D186}"/>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家計管理で重要なこと</a:t>
            </a:r>
          </a:p>
        </p:txBody>
      </p:sp>
      <p:sp>
        <p:nvSpPr>
          <p:cNvPr id="30723" name="スライド番号プレースホルダー 1">
            <a:extLst>
              <a:ext uri="{FF2B5EF4-FFF2-40B4-BE49-F238E27FC236}">
                <a16:creationId xmlns:a16="http://schemas.microsoft.com/office/drawing/2014/main" id="{01DDC5F8-322C-4715-B96A-0A0BF41E5A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9E10227-271C-442C-BABA-049AA0C0C876}" type="slidenum">
              <a:rPr lang="ja-JP" altLang="en-US" sz="1200">
                <a:solidFill>
                  <a:srgbClr val="898989"/>
                </a:solidFill>
              </a:rPr>
              <a:pPr>
                <a:spcBef>
                  <a:spcPct val="0"/>
                </a:spcBef>
                <a:buFontTx/>
                <a:buNone/>
              </a:pPr>
              <a:t>24</a:t>
            </a:fld>
            <a:endParaRPr lang="ja-JP" altLang="en-US" sz="1200">
              <a:solidFill>
                <a:srgbClr val="898989"/>
              </a:solidFill>
            </a:endParaRPr>
          </a:p>
        </p:txBody>
      </p:sp>
      <p:pic>
        <p:nvPicPr>
          <p:cNvPr id="30724" name="図 4">
            <a:extLst>
              <a:ext uri="{FF2B5EF4-FFF2-40B4-BE49-F238E27FC236}">
                <a16:creationId xmlns:a16="http://schemas.microsoft.com/office/drawing/2014/main" id="{7684E795-C83E-4436-95E7-FDF5B31E6D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611563"/>
            <a:ext cx="165576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7">
            <a:extLst>
              <a:ext uri="{FF2B5EF4-FFF2-40B4-BE49-F238E27FC236}">
                <a16:creationId xmlns:a16="http://schemas.microsoft.com/office/drawing/2014/main" id="{E18F3E5E-598C-4983-8F7A-5DA8F868441D}"/>
              </a:ext>
            </a:extLst>
          </p:cNvPr>
          <p:cNvSpPr txBox="1">
            <a:spLocks noChangeArrowheads="1"/>
          </p:cNvSpPr>
          <p:nvPr/>
        </p:nvSpPr>
        <p:spPr bwMode="auto">
          <a:xfrm>
            <a:off x="755650" y="1700213"/>
            <a:ext cx="7561263" cy="2760662"/>
          </a:xfrm>
          <a:prstGeom prst="rect">
            <a:avLst/>
          </a:prstGeom>
          <a:noFill/>
          <a:ln>
            <a:noFill/>
          </a:ln>
          <a:extLst>
            <a:ext uri="{909E8E84-426E-40dd-AFC4-6F175D3DCCD1}"/>
            <a:ext uri="{91240B29-F687-4f45-9708-019B960494DF}"/>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a:lnSpc>
                <a:spcPts val="5200"/>
              </a:lnSpc>
              <a:defRPr/>
            </a:pPr>
            <a:r>
              <a:rPr lang="ja-JP" altLang="en-US" sz="4000" dirty="0"/>
              <a:t>「自分にとって大切なことは何か」を</a:t>
            </a:r>
            <a:r>
              <a:rPr lang="ja-JP" altLang="en-US" sz="4000" u="wavyHeavy" dirty="0">
                <a:solidFill>
                  <a:srgbClr val="FF0000"/>
                </a:solidFill>
              </a:rPr>
              <a:t>主体的に考え、</a:t>
            </a:r>
            <a:endParaRPr lang="en-US" altLang="ja-JP" sz="4000" u="wavyHeavy" dirty="0">
              <a:solidFill>
                <a:srgbClr val="FF0000"/>
              </a:solidFill>
            </a:endParaRPr>
          </a:p>
          <a:p>
            <a:pPr eaLnBrk="1">
              <a:lnSpc>
                <a:spcPts val="5200"/>
              </a:lnSpc>
              <a:defRPr/>
            </a:pPr>
            <a:r>
              <a:rPr lang="ja-JP" altLang="en-US" sz="4000" dirty="0"/>
              <a:t>収入の範囲でメリハリのある支出を実行していくこと。</a:t>
            </a:r>
            <a:endParaRPr lang="en-US" altLang="ja-JP"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5">
            <a:extLst>
              <a:ext uri="{FF2B5EF4-FFF2-40B4-BE49-F238E27FC236}">
                <a16:creationId xmlns:a16="http://schemas.microsoft.com/office/drawing/2014/main" id="{4B5807C5-14C9-4A8B-B6D6-AF1364C1103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おわりに</a:t>
            </a:r>
          </a:p>
        </p:txBody>
      </p:sp>
      <p:sp>
        <p:nvSpPr>
          <p:cNvPr id="8" name="テキスト ボックス 7">
            <a:extLst>
              <a:ext uri="{FF2B5EF4-FFF2-40B4-BE49-F238E27FC236}">
                <a16:creationId xmlns:a16="http://schemas.microsoft.com/office/drawing/2014/main" id="{D7FDA747-38EB-4F3B-B36E-239E5A1BDCFF}"/>
              </a:ext>
            </a:extLst>
          </p:cNvPr>
          <p:cNvSpPr txBox="1"/>
          <p:nvPr/>
        </p:nvSpPr>
        <p:spPr>
          <a:xfrm>
            <a:off x="2268538" y="1989138"/>
            <a:ext cx="4410075" cy="2084387"/>
          </a:xfrm>
          <a:prstGeom prst="rect">
            <a:avLst/>
          </a:prstGeom>
          <a:noFill/>
        </p:spPr>
        <p:txBody>
          <a:bodyPr>
            <a:spAutoFit/>
          </a:bodyPr>
          <a:lstStyle/>
          <a:p>
            <a:pPr eaLnBrk="1" fontAlgn="auto" hangingPunct="1">
              <a:lnSpc>
                <a:spcPts val="5200"/>
              </a:lnSpc>
              <a:spcBef>
                <a:spcPts val="0"/>
              </a:spcBef>
              <a:spcAft>
                <a:spcPts val="0"/>
              </a:spcAft>
              <a:defRPr/>
            </a:pPr>
            <a:r>
              <a:rPr lang="ja-JP" altLang="en-US" sz="4000" dirty="0">
                <a:latin typeface="+mn-lt"/>
                <a:ea typeface="+mn-ea"/>
              </a:rPr>
              <a:t>個人ワークシートに</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今日の授業の</a:t>
            </a:r>
            <a:endParaRPr lang="en-US" altLang="ja-JP" sz="4000" dirty="0">
              <a:latin typeface="+mn-lt"/>
              <a:ea typeface="+mn-ea"/>
            </a:endParaRPr>
          </a:p>
          <a:p>
            <a:pPr eaLnBrk="1" fontAlgn="auto" hangingPunct="1">
              <a:lnSpc>
                <a:spcPts val="5200"/>
              </a:lnSpc>
              <a:spcBef>
                <a:spcPts val="0"/>
              </a:spcBef>
              <a:spcAft>
                <a:spcPts val="0"/>
              </a:spcAft>
              <a:defRPr/>
            </a:pPr>
            <a:r>
              <a:rPr lang="ja-JP" altLang="en-US" sz="4000" dirty="0">
                <a:latin typeface="+mn-lt"/>
                <a:ea typeface="+mn-ea"/>
              </a:rPr>
              <a:t>感想を書こう。</a:t>
            </a:r>
          </a:p>
        </p:txBody>
      </p:sp>
      <p:sp>
        <p:nvSpPr>
          <p:cNvPr id="31748" name="スライド番号プレースホルダー 1">
            <a:extLst>
              <a:ext uri="{FF2B5EF4-FFF2-40B4-BE49-F238E27FC236}">
                <a16:creationId xmlns:a16="http://schemas.microsoft.com/office/drawing/2014/main" id="{692C8D30-1205-4E1E-B305-0684F5A97E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334EA5B-F554-47E9-90B3-3314155F7261}" type="slidenum">
              <a:rPr lang="ja-JP" altLang="en-US" sz="1200">
                <a:solidFill>
                  <a:srgbClr val="898989"/>
                </a:solidFill>
              </a:rPr>
              <a:pPr>
                <a:spcBef>
                  <a:spcPct val="0"/>
                </a:spcBef>
                <a:buFontTx/>
                <a:buNone/>
              </a:pPr>
              <a:t>25</a:t>
            </a:fld>
            <a:endParaRPr lang="ja-JP" altLang="en-US" sz="1200">
              <a:solidFill>
                <a:srgbClr val="898989"/>
              </a:solidFill>
            </a:endParaRPr>
          </a:p>
        </p:txBody>
      </p:sp>
      <p:pic>
        <p:nvPicPr>
          <p:cNvPr id="31749" name="図 6">
            <a:extLst>
              <a:ext uri="{FF2B5EF4-FFF2-40B4-BE49-F238E27FC236}">
                <a16:creationId xmlns:a16="http://schemas.microsoft.com/office/drawing/2014/main" id="{56B41C0F-74B8-4F01-AE8F-1B9FFBB82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7038" y="3833813"/>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テキスト ボックス 5">
            <a:extLst>
              <a:ext uri="{FF2B5EF4-FFF2-40B4-BE49-F238E27FC236}">
                <a16:creationId xmlns:a16="http://schemas.microsoft.com/office/drawing/2014/main" id="{02E76C0A-3626-4AF2-A0BF-0928F59DAF38}"/>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オプション資料</a:t>
            </a:r>
          </a:p>
        </p:txBody>
      </p:sp>
      <p:sp>
        <p:nvSpPr>
          <p:cNvPr id="8" name="テキスト ボックス 7">
            <a:extLst>
              <a:ext uri="{FF2B5EF4-FFF2-40B4-BE49-F238E27FC236}">
                <a16:creationId xmlns:a16="http://schemas.microsoft.com/office/drawing/2014/main" id="{D9E1969F-92EE-4861-9E3D-613ADD9AE95F}"/>
              </a:ext>
            </a:extLst>
          </p:cNvPr>
          <p:cNvSpPr txBox="1"/>
          <p:nvPr/>
        </p:nvSpPr>
        <p:spPr>
          <a:xfrm>
            <a:off x="1042988" y="1989138"/>
            <a:ext cx="6842125" cy="750887"/>
          </a:xfrm>
          <a:prstGeom prst="rect">
            <a:avLst/>
          </a:prstGeom>
          <a:noFill/>
        </p:spPr>
        <p:txBody>
          <a:bodyPr>
            <a:spAutoFit/>
          </a:bodyPr>
          <a:lstStyle/>
          <a:p>
            <a:pPr eaLnBrk="1" fontAlgn="auto" hangingPunct="1">
              <a:lnSpc>
                <a:spcPts val="5200"/>
              </a:lnSpc>
              <a:spcBef>
                <a:spcPts val="0"/>
              </a:spcBef>
              <a:spcAft>
                <a:spcPts val="0"/>
              </a:spcAft>
              <a:defRPr/>
            </a:pPr>
            <a:r>
              <a:rPr lang="ja-JP" altLang="en-US" sz="4000" dirty="0">
                <a:latin typeface="+mn-lt"/>
                <a:ea typeface="+mn-ea"/>
              </a:rPr>
              <a:t>ワーク用　オプション事例　３名</a:t>
            </a:r>
            <a:endParaRPr lang="en-US" altLang="ja-JP" sz="4000" dirty="0">
              <a:latin typeface="+mn-lt"/>
              <a:ea typeface="+mn-ea"/>
            </a:endParaRPr>
          </a:p>
        </p:txBody>
      </p:sp>
      <p:sp>
        <p:nvSpPr>
          <p:cNvPr id="32772" name="スライド番号プレースホルダー 1">
            <a:extLst>
              <a:ext uri="{FF2B5EF4-FFF2-40B4-BE49-F238E27FC236}">
                <a16:creationId xmlns:a16="http://schemas.microsoft.com/office/drawing/2014/main" id="{EDD7AFCF-05D3-4C49-9BF6-E98DE9FA68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EA8E998-7ACB-4C29-A75F-E384321E3A6E}" type="slidenum">
              <a:rPr lang="ja-JP" altLang="en-US" sz="1200">
                <a:solidFill>
                  <a:srgbClr val="898989"/>
                </a:solidFill>
              </a:rPr>
              <a:pPr>
                <a:spcBef>
                  <a:spcPct val="0"/>
                </a:spcBef>
                <a:buFontTx/>
                <a:buNone/>
              </a:pPr>
              <a:t>26</a:t>
            </a:fld>
            <a:endParaRPr lang="ja-JP" altLang="en-US" sz="1200">
              <a:solidFill>
                <a:srgbClr val="898989"/>
              </a:solidFill>
            </a:endParaRPr>
          </a:p>
        </p:txBody>
      </p:sp>
      <p:pic>
        <p:nvPicPr>
          <p:cNvPr id="32773" name="図 3">
            <a:extLst>
              <a:ext uri="{FF2B5EF4-FFF2-40B4-BE49-F238E27FC236}">
                <a16:creationId xmlns:a16="http://schemas.microsoft.com/office/drawing/2014/main" id="{C523DBDF-7F66-4079-A63E-AC4F396F603B}"/>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1042988" y="3213100"/>
            <a:ext cx="16462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図 2">
            <a:extLst>
              <a:ext uri="{FF2B5EF4-FFF2-40B4-BE49-F238E27FC236}">
                <a16:creationId xmlns:a16="http://schemas.microsoft.com/office/drawing/2014/main" id="{FA874809-AAA7-4C91-AA96-E184BE01BEAC}"/>
              </a:ext>
            </a:extLst>
          </p:cNvPr>
          <p:cNvPicPr>
            <a:picLocks noChangeAspect="1"/>
          </p:cNvPicPr>
          <p:nvPr/>
        </p:nvPicPr>
        <p:blipFill>
          <a:blip r:embed="rId3">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3635375" y="3141663"/>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図 2">
            <a:extLst>
              <a:ext uri="{FF2B5EF4-FFF2-40B4-BE49-F238E27FC236}">
                <a16:creationId xmlns:a16="http://schemas.microsoft.com/office/drawing/2014/main" id="{F57CEA5F-BC3D-4F62-AF16-35199E5205F7}"/>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56325" y="3284538"/>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テキスト ボックス 5">
            <a:extLst>
              <a:ext uri="{FF2B5EF4-FFF2-40B4-BE49-F238E27FC236}">
                <a16:creationId xmlns:a16="http://schemas.microsoft.com/office/drawing/2014/main" id="{1D6BF683-B748-4B04-96F2-AD9C5F1EE79F}"/>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28F4F4BD-CD61-46F9-AFAD-940ACA4C6198}"/>
              </a:ext>
            </a:extLst>
          </p:cNvPr>
          <p:cNvGraphicFramePr>
            <a:graphicFrameLocks noGrp="1"/>
          </p:cNvGraphicFramePr>
          <p:nvPr/>
        </p:nvGraphicFramePr>
        <p:xfrm>
          <a:off x="2119313" y="2205038"/>
          <a:ext cx="6340475" cy="3455987"/>
        </p:xfrm>
        <a:graphic>
          <a:graphicData uri="http://schemas.openxmlformats.org/drawingml/2006/table">
            <a:tbl>
              <a:tblPr/>
              <a:tblGrid>
                <a:gridCol w="1588431">
                  <a:extLst>
                    <a:ext uri="{9D8B030D-6E8A-4147-A177-3AD203B41FA5}">
                      <a16:colId xmlns:a16="http://schemas.microsoft.com/office/drawing/2014/main" val="20000"/>
                    </a:ext>
                  </a:extLst>
                </a:gridCol>
                <a:gridCol w="151232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151484">
                  <a:extLst>
                    <a:ext uri="{9D8B030D-6E8A-4147-A177-3AD203B41FA5}">
                      <a16:colId xmlns:a16="http://schemas.microsoft.com/office/drawing/2014/main" val="20005"/>
                    </a:ext>
                  </a:extLst>
                </a:gridCol>
              </a:tblGrid>
              <a:tr h="446082">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やまだ　はなこ</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66" marR="68566"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66" marR="68566"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687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大学２年生、テニスサークルに所属。月に</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はサークルのイベントがある。学外の友達との交遊も多く、流行に敏感。夜は将来海外で仕事をするという夢のために、英会話学校に通学中。大学近くの雑貨屋でのアルバイト代と、奨学金、実家からの仕送りが主な収入源の予定。</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763034">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いろいろなところに行ける駅近の安全な物件がいい。</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普通に不自由なく生活したい。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アプリも使いたいからスマホがいい。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平日の夜や休日とかはカフェで過ごしたりしたい。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家にいるより、外に出かけている方が好き。</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おしゃれにもこだわりたい。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英会話学校は月</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回で</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万円のクラス。</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将来に向けて貯金もしたい。</a:t>
                      </a:r>
                    </a:p>
                  </a:txBody>
                  <a:tcPr marL="68566" marR="68566"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33817" name="図 3">
            <a:extLst>
              <a:ext uri="{FF2B5EF4-FFF2-40B4-BE49-F238E27FC236}">
                <a16:creationId xmlns:a16="http://schemas.microsoft.com/office/drawing/2014/main" id="{CB9A73DA-F0A1-4691-A300-4BB5DBA65D55}"/>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250825" y="2492375"/>
            <a:ext cx="16462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8" name="テキスト ボックス 5">
            <a:extLst>
              <a:ext uri="{FF2B5EF4-FFF2-40B4-BE49-F238E27FC236}">
                <a16:creationId xmlns:a16="http://schemas.microsoft.com/office/drawing/2014/main" id="{D1E32265-3634-48BA-94DF-6F472D56CCC9}"/>
              </a:ext>
            </a:extLst>
          </p:cNvPr>
          <p:cNvSpPr txBox="1">
            <a:spLocks noChangeArrowheads="1"/>
          </p:cNvSpPr>
          <p:nvPr/>
        </p:nvSpPr>
        <p:spPr bwMode="auto">
          <a:xfrm>
            <a:off x="2124075" y="1557338"/>
            <a:ext cx="4995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「将来は世界へ羽ばたきたい大学生」</a:t>
            </a:r>
          </a:p>
        </p:txBody>
      </p:sp>
      <p:sp>
        <p:nvSpPr>
          <p:cNvPr id="33819" name="テキスト ボックス 8">
            <a:extLst>
              <a:ext uri="{FF2B5EF4-FFF2-40B4-BE49-F238E27FC236}">
                <a16:creationId xmlns:a16="http://schemas.microsoft.com/office/drawing/2014/main" id="{F0355C0D-9486-4986-891D-A9140837741F}"/>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5">
            <a:extLst>
              <a:ext uri="{FF2B5EF4-FFF2-40B4-BE49-F238E27FC236}">
                <a16:creationId xmlns:a16="http://schemas.microsoft.com/office/drawing/2014/main" id="{0D6AAA9C-7C77-4150-83E2-56770B312982}"/>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FBEE376C-2711-4141-AD21-54624645F426}"/>
              </a:ext>
            </a:extLst>
          </p:cNvPr>
          <p:cNvGraphicFramePr>
            <a:graphicFrameLocks noGrp="1"/>
          </p:cNvGraphicFramePr>
          <p:nvPr/>
        </p:nvGraphicFramePr>
        <p:xfrm>
          <a:off x="2051050" y="2133600"/>
          <a:ext cx="6408738" cy="3532188"/>
        </p:xfrm>
        <a:graphic>
          <a:graphicData uri="http://schemas.openxmlformats.org/drawingml/2006/table">
            <a:tbl>
              <a:tblPr/>
              <a:tblGrid>
                <a:gridCol w="1407565">
                  <a:extLst>
                    <a:ext uri="{9D8B030D-6E8A-4147-A177-3AD203B41FA5}">
                      <a16:colId xmlns:a16="http://schemas.microsoft.com/office/drawing/2014/main" val="20000"/>
                    </a:ext>
                  </a:extLst>
                </a:gridCol>
                <a:gridCol w="1872142">
                  <a:extLst>
                    <a:ext uri="{9D8B030D-6E8A-4147-A177-3AD203B41FA5}">
                      <a16:colId xmlns:a16="http://schemas.microsoft.com/office/drawing/2014/main" val="20001"/>
                    </a:ext>
                  </a:extLst>
                </a:gridCol>
                <a:gridCol w="655050">
                  <a:extLst>
                    <a:ext uri="{9D8B030D-6E8A-4147-A177-3AD203B41FA5}">
                      <a16:colId xmlns:a16="http://schemas.microsoft.com/office/drawing/2014/main" val="20002"/>
                    </a:ext>
                  </a:extLst>
                </a:gridCol>
                <a:gridCol w="873398">
                  <a:extLst>
                    <a:ext uri="{9D8B030D-6E8A-4147-A177-3AD203B41FA5}">
                      <a16:colId xmlns:a16="http://schemas.microsoft.com/office/drawing/2014/main" val="20003"/>
                    </a:ext>
                  </a:extLst>
                </a:gridCol>
                <a:gridCol w="655050">
                  <a:extLst>
                    <a:ext uri="{9D8B030D-6E8A-4147-A177-3AD203B41FA5}">
                      <a16:colId xmlns:a16="http://schemas.microsoft.com/office/drawing/2014/main" val="20004"/>
                    </a:ext>
                  </a:extLst>
                </a:gridCol>
                <a:gridCol w="945533">
                  <a:extLst>
                    <a:ext uri="{9D8B030D-6E8A-4147-A177-3AD203B41FA5}">
                      <a16:colId xmlns:a16="http://schemas.microsoft.com/office/drawing/2014/main" val="20005"/>
                    </a:ext>
                  </a:extLst>
                </a:gridCol>
              </a:tblGrid>
              <a:tr h="50378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endPar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さとう　いちろう　</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853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プロミュージシャンを目指して活動中。音楽関係の専門学校に通っている。ライブ活動も積極的に実施し、楽曲などのネット配信も行っている。主な収入はアルバイトで得つつ、奨学金と実家からの仕送りも予定。普段は、インドアで過ごすことが多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91987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バンド仲間が集まれて楽器もおける防音の部屋がいい。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楽曲制作などで常に電気は使っている。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ネットもたくさん使うのでスマホだけじゃ物足りない。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いろいろと忙しく外で済ますことが多い。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ライブ活動のために交通費は多めに必要。車もあるといい。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ファッションも大切な表現の１つ。</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回のライブ活動に</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万円が必要。</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楽器購入に備えて貯金は常に多めにしておきたい。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34841" name="図 2">
            <a:extLst>
              <a:ext uri="{FF2B5EF4-FFF2-40B4-BE49-F238E27FC236}">
                <a16:creationId xmlns:a16="http://schemas.microsoft.com/office/drawing/2014/main" id="{80097346-D56D-4C8E-BCBC-5EF2A402C3E2}"/>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323850" y="2205038"/>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2" name="スライド番号プレースホルダー 1">
            <a:extLst>
              <a:ext uri="{FF2B5EF4-FFF2-40B4-BE49-F238E27FC236}">
                <a16:creationId xmlns:a16="http://schemas.microsoft.com/office/drawing/2014/main" id="{70AE9CCA-8643-48D6-9123-61029A56A0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F975293-4E05-424D-A961-F69F3936AA29}" type="slidenum">
              <a:rPr lang="ja-JP" altLang="en-US" sz="1200">
                <a:solidFill>
                  <a:srgbClr val="898989"/>
                </a:solidFill>
              </a:rPr>
              <a:pPr>
                <a:spcBef>
                  <a:spcPct val="0"/>
                </a:spcBef>
                <a:buFontTx/>
                <a:buNone/>
              </a:pPr>
              <a:t>28</a:t>
            </a:fld>
            <a:endParaRPr lang="ja-JP" altLang="en-US" sz="1200">
              <a:solidFill>
                <a:srgbClr val="898989"/>
              </a:solidFill>
            </a:endParaRPr>
          </a:p>
        </p:txBody>
      </p:sp>
      <p:sp>
        <p:nvSpPr>
          <p:cNvPr id="34843" name="テキスト ボックス 2">
            <a:extLst>
              <a:ext uri="{FF2B5EF4-FFF2-40B4-BE49-F238E27FC236}">
                <a16:creationId xmlns:a16="http://schemas.microsoft.com/office/drawing/2014/main" id="{D6EED439-EC43-4F54-8CB4-121BFD61C307}"/>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34844" name="テキスト ボックス 7">
            <a:extLst>
              <a:ext uri="{FF2B5EF4-FFF2-40B4-BE49-F238E27FC236}">
                <a16:creationId xmlns:a16="http://schemas.microsoft.com/office/drawing/2014/main" id="{3CB06ADE-1205-4876-828E-E9C0F64CAA36}"/>
              </a:ext>
            </a:extLst>
          </p:cNvPr>
          <p:cNvSpPr txBox="1">
            <a:spLocks noChangeArrowheads="1"/>
          </p:cNvSpPr>
          <p:nvPr/>
        </p:nvSpPr>
        <p:spPr bwMode="auto">
          <a:xfrm>
            <a:off x="2124075" y="1484313"/>
            <a:ext cx="614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「ライブと</a:t>
            </a:r>
            <a:r>
              <a:rPr lang="en-US" altLang="ja-JP" sz="2400"/>
              <a:t>WEB</a:t>
            </a:r>
            <a:r>
              <a:rPr lang="ja-JP" altLang="en-US" sz="2400"/>
              <a:t>がステージなアーティストの卵」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6">
            <a:extLst>
              <a:ext uri="{FF2B5EF4-FFF2-40B4-BE49-F238E27FC236}">
                <a16:creationId xmlns:a16="http://schemas.microsoft.com/office/drawing/2014/main" id="{03A7C4B3-F122-49FF-9A7D-009EF8840056}"/>
              </a:ext>
            </a:extLst>
          </p:cNvPr>
          <p:cNvSpPr txBox="1">
            <a:spLocks noChangeArrowheads="1"/>
          </p:cNvSpPr>
          <p:nvPr/>
        </p:nvSpPr>
        <p:spPr bwMode="auto">
          <a:xfrm>
            <a:off x="1123950" y="2420938"/>
            <a:ext cx="6896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5200"/>
              </a:lnSpc>
              <a:spcBef>
                <a:spcPct val="0"/>
              </a:spcBef>
              <a:buFontTx/>
              <a:buNone/>
            </a:pPr>
            <a:r>
              <a:rPr lang="ja-JP" altLang="en-US" sz="4000"/>
              <a:t>一人暮らしには具体的にどんなお金が必要でしょうか。</a:t>
            </a:r>
            <a:endParaRPr lang="ja-JP" altLang="en-US" sz="3600"/>
          </a:p>
        </p:txBody>
      </p:sp>
      <p:sp>
        <p:nvSpPr>
          <p:cNvPr id="7171" name="スライド番号プレースホルダー 2">
            <a:extLst>
              <a:ext uri="{FF2B5EF4-FFF2-40B4-BE49-F238E27FC236}">
                <a16:creationId xmlns:a16="http://schemas.microsoft.com/office/drawing/2014/main" id="{60316C6F-3732-4EE3-BF45-C83D422B62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6507C55-6ACF-4096-A26B-03161FCE8222}" type="slidenum">
              <a:rPr lang="ja-JP" altLang="en-US" sz="1200">
                <a:solidFill>
                  <a:srgbClr val="898989"/>
                </a:solidFill>
              </a:rPr>
              <a:pPr>
                <a:spcBef>
                  <a:spcPct val="0"/>
                </a:spcBef>
                <a:buFontTx/>
                <a:buNone/>
              </a:pPr>
              <a:t>2</a:t>
            </a:fld>
            <a:endParaRPr lang="ja-JP" altLang="en-US" sz="1200">
              <a:solidFill>
                <a:srgbClr val="898989"/>
              </a:solidFill>
            </a:endParaRPr>
          </a:p>
        </p:txBody>
      </p:sp>
      <p:pic>
        <p:nvPicPr>
          <p:cNvPr id="7172" name="図 4">
            <a:extLst>
              <a:ext uri="{FF2B5EF4-FFF2-40B4-BE49-F238E27FC236}">
                <a16:creationId xmlns:a16="http://schemas.microsoft.com/office/drawing/2014/main" id="{1F251D2B-FB0F-43AF-9267-A54615CAA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286250"/>
            <a:ext cx="16002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図 5">
            <a:extLst>
              <a:ext uri="{FF2B5EF4-FFF2-40B4-BE49-F238E27FC236}">
                <a16:creationId xmlns:a16="http://schemas.microsoft.com/office/drawing/2014/main" id="{AA0B1570-2835-40C1-A946-F6F9BA139C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59250"/>
            <a:ext cx="16954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テキスト ボックス 5">
            <a:extLst>
              <a:ext uri="{FF2B5EF4-FFF2-40B4-BE49-F238E27FC236}">
                <a16:creationId xmlns:a16="http://schemas.microsoft.com/office/drawing/2014/main" id="{A5AA07E8-596F-440A-ADDF-05A89838BCCF}"/>
              </a:ext>
            </a:extLst>
          </p:cNvPr>
          <p:cNvSpPr txBox="1">
            <a:spLocks noChangeArrowheads="1"/>
          </p:cNvSpPr>
          <p:nvPr/>
        </p:nvSpPr>
        <p:spPr bwMode="auto">
          <a:xfrm>
            <a:off x="196850" y="600075"/>
            <a:ext cx="559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一人暮らしにかかる費用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テキスト ボックス 5">
            <a:extLst>
              <a:ext uri="{FF2B5EF4-FFF2-40B4-BE49-F238E27FC236}">
                <a16:creationId xmlns:a16="http://schemas.microsoft.com/office/drawing/2014/main" id="{65209C60-F6BF-490D-91A8-BDE1B493F075}"/>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F7C40F6B-845B-484A-A512-D91DFA21D7D6}"/>
              </a:ext>
            </a:extLst>
          </p:cNvPr>
          <p:cNvGraphicFramePr>
            <a:graphicFrameLocks noGrp="1"/>
          </p:cNvGraphicFramePr>
          <p:nvPr/>
        </p:nvGraphicFramePr>
        <p:xfrm>
          <a:off x="2119313" y="2205038"/>
          <a:ext cx="6340475" cy="3600450"/>
        </p:xfrm>
        <a:graphic>
          <a:graphicData uri="http://schemas.openxmlformats.org/drawingml/2006/table">
            <a:tbl>
              <a:tblPr/>
              <a:tblGrid>
                <a:gridCol w="1228426">
                  <a:extLst>
                    <a:ext uri="{9D8B030D-6E8A-4147-A177-3AD203B41FA5}">
                      <a16:colId xmlns:a16="http://schemas.microsoft.com/office/drawing/2014/main" val="20000"/>
                    </a:ext>
                  </a:extLst>
                </a:gridCol>
                <a:gridCol w="1944018">
                  <a:extLst>
                    <a:ext uri="{9D8B030D-6E8A-4147-A177-3AD203B41FA5}">
                      <a16:colId xmlns:a16="http://schemas.microsoft.com/office/drawing/2014/main" val="20001"/>
                    </a:ext>
                  </a:extLst>
                </a:gridCol>
                <a:gridCol w="720007">
                  <a:extLst>
                    <a:ext uri="{9D8B030D-6E8A-4147-A177-3AD203B41FA5}">
                      <a16:colId xmlns:a16="http://schemas.microsoft.com/office/drawing/2014/main" val="20002"/>
                    </a:ext>
                  </a:extLst>
                </a:gridCol>
                <a:gridCol w="798134">
                  <a:extLst>
                    <a:ext uri="{9D8B030D-6E8A-4147-A177-3AD203B41FA5}">
                      <a16:colId xmlns:a16="http://schemas.microsoft.com/office/drawing/2014/main" val="20003"/>
                    </a:ext>
                  </a:extLst>
                </a:gridCol>
                <a:gridCol w="824945">
                  <a:extLst>
                    <a:ext uri="{9D8B030D-6E8A-4147-A177-3AD203B41FA5}">
                      <a16:colId xmlns:a16="http://schemas.microsoft.com/office/drawing/2014/main" val="20004"/>
                    </a:ext>
                  </a:extLst>
                </a:gridCol>
                <a:gridCol w="824945">
                  <a:extLst>
                    <a:ext uri="{9D8B030D-6E8A-4147-A177-3AD203B41FA5}">
                      <a16:colId xmlns:a16="http://schemas.microsoft.com/office/drawing/2014/main" val="20005"/>
                    </a:ext>
                  </a:extLst>
                </a:gridCol>
              </a:tblGrid>
              <a:tr h="43190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かとう　たろう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23</a:t>
                      </a: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6467">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ガソリンスタンドとコンビニでアルバイトをかけ持ちしているフリーター。オートバイが好きで、乗るのはもちろんのこと、メンテナンスなどにも熱心。将来はモータースポーツ関係での就職を目指している。そのための人脈作りも大切にしている。</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082082">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オートバイのパーツなどを置く場所はほしい。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あまり家にはいない。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情報収集やナビにもなるのでスマホが必要。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食事はバイトが忙しいので、手軽に外食ですませたい。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オートバイは体の一部。</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最近、彼女ができたので服にも気を使いたい。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6</a:t>
                      </a:r>
                      <a:r>
                        <a:rPr kumimoji="1" lang="ja-JP" altLang="en-US" sz="1400" kern="1200" dirty="0">
                          <a:solidFill>
                            <a:schemeClr val="tx1"/>
                          </a:solidFill>
                          <a:latin typeface="+mn-lt"/>
                          <a:ea typeface="+mn-ea"/>
                          <a:cs typeface="+mn-cs"/>
                        </a:rPr>
                        <a:t>回はサーキットへ遠出をしてレース観戦と人脈作り。</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回行くと</a:t>
                      </a:r>
                      <a:r>
                        <a:rPr kumimoji="1" lang="en-US" altLang="ja-JP" sz="1400" kern="1200" dirty="0">
                          <a:solidFill>
                            <a:schemeClr val="tx1"/>
                          </a:solidFill>
                          <a:latin typeface="+mn-lt"/>
                          <a:ea typeface="+mn-ea"/>
                          <a:cs typeface="+mn-cs"/>
                        </a:rPr>
                        <a:t>5</a:t>
                      </a:r>
                      <a:r>
                        <a:rPr kumimoji="1" lang="ja-JP" altLang="en-US" sz="1400" kern="1200" dirty="0">
                          <a:solidFill>
                            <a:schemeClr val="tx1"/>
                          </a:solidFill>
                          <a:latin typeface="+mn-lt"/>
                          <a:ea typeface="+mn-ea"/>
                          <a:cs typeface="+mn-cs"/>
                        </a:rPr>
                        <a:t>千円かかる。</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まだフリーターなので貯金は多めにしておきたい。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35865" name="図 2">
            <a:extLst>
              <a:ext uri="{FF2B5EF4-FFF2-40B4-BE49-F238E27FC236}">
                <a16:creationId xmlns:a16="http://schemas.microsoft.com/office/drawing/2014/main" id="{158CD5F6-2BE1-4651-A190-8A875A381830}"/>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3850" y="2636838"/>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スライド番号プレースホルダー 1">
            <a:extLst>
              <a:ext uri="{FF2B5EF4-FFF2-40B4-BE49-F238E27FC236}">
                <a16:creationId xmlns:a16="http://schemas.microsoft.com/office/drawing/2014/main" id="{A3D42AE2-A063-4EF5-9130-28959940A8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9934B6A-F62E-4AFA-9B16-64A297491F69}" type="slidenum">
              <a:rPr lang="ja-JP" altLang="en-US" sz="1200">
                <a:solidFill>
                  <a:srgbClr val="898989"/>
                </a:solidFill>
              </a:rPr>
              <a:pPr>
                <a:spcBef>
                  <a:spcPct val="0"/>
                </a:spcBef>
                <a:buFontTx/>
                <a:buNone/>
              </a:pPr>
              <a:t>29</a:t>
            </a:fld>
            <a:endParaRPr lang="ja-JP" altLang="en-US" sz="1200">
              <a:solidFill>
                <a:srgbClr val="898989"/>
              </a:solidFill>
            </a:endParaRPr>
          </a:p>
        </p:txBody>
      </p:sp>
      <p:sp>
        <p:nvSpPr>
          <p:cNvPr id="35867" name="テキスト ボックス 5">
            <a:extLst>
              <a:ext uri="{FF2B5EF4-FFF2-40B4-BE49-F238E27FC236}">
                <a16:creationId xmlns:a16="http://schemas.microsoft.com/office/drawing/2014/main" id="{CF8175BB-D303-4F36-90ED-CA671AE05870}"/>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35868" name="テキスト ボックス 7">
            <a:extLst>
              <a:ext uri="{FF2B5EF4-FFF2-40B4-BE49-F238E27FC236}">
                <a16:creationId xmlns:a16="http://schemas.microsoft.com/office/drawing/2014/main" id="{CBD6A5DE-7B2D-4E76-8B3F-0226ADA85277}"/>
              </a:ext>
            </a:extLst>
          </p:cNvPr>
          <p:cNvSpPr txBox="1">
            <a:spLocks noChangeArrowheads="1"/>
          </p:cNvSpPr>
          <p:nvPr/>
        </p:nvSpPr>
        <p:spPr bwMode="auto">
          <a:xfrm>
            <a:off x="2051050" y="1527175"/>
            <a:ext cx="562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「夢は次世代モーターサイクルエンジニア」</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図 3">
            <a:extLst>
              <a:ext uri="{FF2B5EF4-FFF2-40B4-BE49-F238E27FC236}">
                <a16:creationId xmlns:a16="http://schemas.microsoft.com/office/drawing/2014/main" id="{5F55E147-5F1F-4D13-AB70-429BF361A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4437063"/>
            <a:ext cx="7877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テキスト ボックス 5">
            <a:extLst>
              <a:ext uri="{FF2B5EF4-FFF2-40B4-BE49-F238E27FC236}">
                <a16:creationId xmlns:a16="http://schemas.microsoft.com/office/drawing/2014/main" id="{8F1B4B76-79C5-4E0D-8525-EDC0372E8A0A}"/>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graphicFrame>
        <p:nvGraphicFramePr>
          <p:cNvPr id="7" name="表 6">
            <a:extLst>
              <a:ext uri="{FF2B5EF4-FFF2-40B4-BE49-F238E27FC236}">
                <a16:creationId xmlns:a16="http://schemas.microsoft.com/office/drawing/2014/main" id="{1E91D489-F611-4C86-84C6-52CB43F04AF8}"/>
              </a:ext>
            </a:extLst>
          </p:cNvPr>
          <p:cNvGraphicFramePr>
            <a:graphicFrameLocks noGrp="1"/>
          </p:cNvGraphicFramePr>
          <p:nvPr/>
        </p:nvGraphicFramePr>
        <p:xfrm>
          <a:off x="755650" y="1949450"/>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4008">
                <a:tc>
                  <a:txBody>
                    <a:bodyPr/>
                    <a:lstStyle/>
                    <a:p>
                      <a:r>
                        <a:rPr kumimoji="1" lang="ja-JP" altLang="en-US" sz="2000" dirty="0">
                          <a:solidFill>
                            <a:schemeClr val="tx1"/>
                          </a:solidFill>
                          <a:latin typeface="+mn-ea"/>
                          <a:ea typeface="+mn-ea"/>
                        </a:rPr>
                        <a:t>給料</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仕事などをして得た収入</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rgbClr val="000000"/>
                          </a:solidFill>
                          <a:latin typeface="+mn-ea"/>
                          <a:ea typeface="+mn-ea"/>
                        </a:rPr>
                        <a:t>14</a:t>
                      </a:r>
                      <a:r>
                        <a:rPr lang="ja-JP" altLang="ja-JP" sz="1800" dirty="0">
                          <a:solidFill>
                            <a:srgbClr val="000000"/>
                          </a:solidFill>
                          <a:latin typeface="+mn-ea"/>
                          <a:ea typeface="+mn-ea"/>
                        </a:rPr>
                        <a:t>万</a:t>
                      </a:r>
                      <a:r>
                        <a:rPr kumimoji="1" lang="en-US" altLang="ja-JP" sz="1800" dirty="0">
                          <a:solidFill>
                            <a:srgbClr val="000000"/>
                          </a:solidFill>
                          <a:latin typeface="+mn-ea"/>
                          <a:ea typeface="+mn-ea"/>
                        </a:rPr>
                        <a:t>5</a:t>
                      </a:r>
                      <a:r>
                        <a:rPr kumimoji="1" lang="ja-JP" altLang="en-US" sz="1800" dirty="0">
                          <a:solidFill>
                            <a:srgbClr val="000000"/>
                          </a:solidFill>
                          <a:latin typeface="+mn-ea"/>
                          <a:ea typeface="+mn-ea"/>
                        </a:rPr>
                        <a:t>千</a:t>
                      </a:r>
                      <a:r>
                        <a:rPr lang="ja-JP" altLang="en-US" sz="1800" dirty="0">
                          <a:solidFill>
                            <a:srgbClr val="000000"/>
                          </a:solidFill>
                          <a:latin typeface="+mn-ea"/>
                          <a:ea typeface="+mn-ea"/>
                        </a:rPr>
                        <a:t>円</a:t>
                      </a:r>
                      <a:endParaRPr kumimoji="1" lang="ja-JP" altLang="en-US" sz="1800" dirty="0">
                        <a:solidFill>
                          <a:srgbClr val="000000"/>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008">
                <a:tc>
                  <a:txBody>
                    <a:bodyPr/>
                    <a:lstStyle/>
                    <a:p>
                      <a:r>
                        <a:rPr kumimoji="1" lang="ja-JP" altLang="en-US" sz="2000" dirty="0">
                          <a:solidFill>
                            <a:schemeClr val="tx1"/>
                          </a:solidFill>
                          <a:latin typeface="+mn-ea"/>
                          <a:ea typeface="+mn-ea"/>
                        </a:rPr>
                        <a:t>非消費支出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税金や年金など公的に必要な支出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rgbClr val="000000"/>
                          </a:solidFill>
                          <a:latin typeface="+mn-ea"/>
                          <a:ea typeface="+mn-ea"/>
                        </a:rPr>
                        <a:t>5</a:t>
                      </a:r>
                      <a:r>
                        <a:rPr kumimoji="1" lang="ja-JP" altLang="en-US" sz="1800" dirty="0">
                          <a:solidFill>
                            <a:srgbClr val="000000"/>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008">
                <a:tc>
                  <a:txBody>
                    <a:bodyPr/>
                    <a:lstStyle/>
                    <a:p>
                      <a:r>
                        <a:rPr kumimoji="1" lang="ja-JP" altLang="en-US" sz="2000" dirty="0">
                          <a:solidFill>
                            <a:schemeClr val="tx1"/>
                          </a:solidFill>
                          <a:latin typeface="+mn-ea"/>
                          <a:ea typeface="+mn-ea"/>
                        </a:rPr>
                        <a:t>手取り</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給料から非消費支出を引いたお金</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rgbClr val="000000"/>
                          </a:solidFill>
                          <a:latin typeface="+mn-ea"/>
                          <a:ea typeface="+mn-ea"/>
                        </a:rPr>
                        <a:t>14</a:t>
                      </a:r>
                      <a:r>
                        <a:rPr kumimoji="1" lang="ja-JP" altLang="en-US" sz="1800" dirty="0">
                          <a:solidFill>
                            <a:srgbClr val="000000"/>
                          </a:solidFill>
                          <a:latin typeface="+mn-ea"/>
                          <a:ea typeface="+mn-ea"/>
                        </a:rPr>
                        <a:t>万円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6886" name="正方形/長方形 2">
            <a:extLst>
              <a:ext uri="{FF2B5EF4-FFF2-40B4-BE49-F238E27FC236}">
                <a16:creationId xmlns:a16="http://schemas.microsoft.com/office/drawing/2014/main" id="{5449A55E-B37E-44D4-866D-BC2075F54381}"/>
              </a:ext>
            </a:extLst>
          </p:cNvPr>
          <p:cNvSpPr>
            <a:spLocks noChangeArrowheads="1"/>
          </p:cNvSpPr>
          <p:nvPr/>
        </p:nvSpPr>
        <p:spPr bwMode="auto">
          <a:xfrm>
            <a:off x="684213" y="1484313"/>
            <a:ext cx="176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やまだ　はなこ</a:t>
            </a:r>
          </a:p>
        </p:txBody>
      </p:sp>
      <p:sp>
        <p:nvSpPr>
          <p:cNvPr id="36887" name="スライド番号プレースホルダー 1">
            <a:extLst>
              <a:ext uri="{FF2B5EF4-FFF2-40B4-BE49-F238E27FC236}">
                <a16:creationId xmlns:a16="http://schemas.microsoft.com/office/drawing/2014/main" id="{645FDF9A-A1E8-4D15-A03C-F5318091BF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B4FF4F6-123D-4939-A087-F5F6E4B1D642}" type="slidenum">
              <a:rPr lang="ja-JP" altLang="en-US" sz="1200">
                <a:solidFill>
                  <a:srgbClr val="898989"/>
                </a:solidFill>
              </a:rPr>
              <a:pPr>
                <a:spcBef>
                  <a:spcPct val="0"/>
                </a:spcBef>
                <a:buFontTx/>
                <a:buNone/>
              </a:pPr>
              <a:t>30</a:t>
            </a:fld>
            <a:endParaRPr lang="ja-JP" altLang="en-US" sz="1200">
              <a:solidFill>
                <a:srgbClr val="898989"/>
              </a:solidFill>
            </a:endParaRPr>
          </a:p>
        </p:txBody>
      </p:sp>
      <p:pic>
        <p:nvPicPr>
          <p:cNvPr id="36888" name="図 3">
            <a:extLst>
              <a:ext uri="{FF2B5EF4-FFF2-40B4-BE49-F238E27FC236}">
                <a16:creationId xmlns:a16="http://schemas.microsoft.com/office/drawing/2014/main" id="{8683E6F0-D1C7-4701-A187-2CAFA6520577}"/>
              </a:ext>
            </a:extLst>
          </p:cNvPr>
          <p:cNvPicPr>
            <a:picLocks noChangeAspect="1"/>
          </p:cNvPicPr>
          <p:nvPr/>
        </p:nvPicPr>
        <p:blipFill>
          <a:blip r:embed="rId3">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7380288" y="2997200"/>
            <a:ext cx="16462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a:extLst>
              <a:ext uri="{FF2B5EF4-FFF2-40B4-BE49-F238E27FC236}">
                <a16:creationId xmlns:a16="http://schemas.microsoft.com/office/drawing/2014/main" id="{7DADB106-C9F7-4927-AB74-B5EC4339CF14}"/>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E8E47D55-C0C8-4E0B-8135-C5BC51FF5997}"/>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73529EDD-873A-424A-A6C3-05CF6EB66367}"/>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892" name="テキスト ボックス 15">
            <a:extLst>
              <a:ext uri="{FF2B5EF4-FFF2-40B4-BE49-F238E27FC236}">
                <a16:creationId xmlns:a16="http://schemas.microsoft.com/office/drawing/2014/main" id="{60AFBDAE-0C4E-45EA-B5E0-62E3162F2E51}"/>
              </a:ext>
            </a:extLst>
          </p:cNvPr>
          <p:cNvSpPr txBox="1">
            <a:spLocks noChangeArrowheads="1"/>
          </p:cNvSpPr>
          <p:nvPr/>
        </p:nvSpPr>
        <p:spPr bwMode="auto">
          <a:xfrm>
            <a:off x="5589588" y="677863"/>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12">
            <a:extLst>
              <a:ext uri="{FF2B5EF4-FFF2-40B4-BE49-F238E27FC236}">
                <a16:creationId xmlns:a16="http://schemas.microsoft.com/office/drawing/2014/main" id="{169736EF-06D4-42AE-831D-EE66A42741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4437063"/>
            <a:ext cx="7877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a:extLst>
              <a:ext uri="{FF2B5EF4-FFF2-40B4-BE49-F238E27FC236}">
                <a16:creationId xmlns:a16="http://schemas.microsoft.com/office/drawing/2014/main" id="{E4C84BC4-7E87-41AF-A6C7-A6174EBBD4E5}"/>
              </a:ext>
            </a:extLst>
          </p:cNvPr>
          <p:cNvGraphicFramePr>
            <a:graphicFrameLocks noGrp="1"/>
          </p:cNvGraphicFramePr>
          <p:nvPr/>
        </p:nvGraphicFramePr>
        <p:xfrm>
          <a:off x="755650" y="1954213"/>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4008">
                <a:tc>
                  <a:txBody>
                    <a:bodyPr/>
                    <a:lstStyle/>
                    <a:p>
                      <a:r>
                        <a:rPr kumimoji="1" lang="ja-JP" altLang="en-US" sz="2000" dirty="0">
                          <a:solidFill>
                            <a:schemeClr val="tx1"/>
                          </a:solidFill>
                          <a:latin typeface="+mn-ea"/>
                          <a:ea typeface="+mn-ea"/>
                        </a:rPr>
                        <a:t>給料</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仕事などをして得た収入</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rgbClr val="000000"/>
                          </a:solidFill>
                          <a:latin typeface="+mn-ea"/>
                          <a:ea typeface="+mn-ea"/>
                        </a:rPr>
                        <a:t>13</a:t>
                      </a:r>
                      <a:r>
                        <a:rPr lang="ja-JP" altLang="ja-JP" sz="1800" dirty="0">
                          <a:solidFill>
                            <a:srgbClr val="000000"/>
                          </a:solidFill>
                          <a:latin typeface="+mn-ea"/>
                          <a:ea typeface="+mn-ea"/>
                        </a:rPr>
                        <a:t>万</a:t>
                      </a:r>
                      <a:r>
                        <a:rPr lang="ja-JP" altLang="en-US" sz="1800" dirty="0">
                          <a:solidFill>
                            <a:srgbClr val="000000"/>
                          </a:solidFill>
                          <a:latin typeface="+mn-ea"/>
                          <a:ea typeface="+mn-ea"/>
                        </a:rPr>
                        <a:t>円</a:t>
                      </a:r>
                      <a:endParaRPr kumimoji="1" lang="ja-JP" altLang="en-US" sz="1800" dirty="0">
                        <a:solidFill>
                          <a:srgbClr val="000000"/>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008">
                <a:tc>
                  <a:txBody>
                    <a:bodyPr/>
                    <a:lstStyle/>
                    <a:p>
                      <a:r>
                        <a:rPr kumimoji="1" lang="ja-JP" altLang="en-US" sz="2000" dirty="0">
                          <a:solidFill>
                            <a:schemeClr val="tx1"/>
                          </a:solidFill>
                          <a:latin typeface="+mn-ea"/>
                          <a:ea typeface="+mn-ea"/>
                        </a:rPr>
                        <a:t>非消費支出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税金や年金など公的に必要な支出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rgbClr val="000000"/>
                          </a:solidFill>
                          <a:latin typeface="+mn-ea"/>
                          <a:ea typeface="+mn-ea"/>
                        </a:rPr>
                        <a:t>5</a:t>
                      </a:r>
                      <a:r>
                        <a:rPr kumimoji="1" lang="ja-JP" altLang="en-US" sz="1800" dirty="0">
                          <a:solidFill>
                            <a:srgbClr val="000000"/>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008">
                <a:tc>
                  <a:txBody>
                    <a:bodyPr/>
                    <a:lstStyle/>
                    <a:p>
                      <a:r>
                        <a:rPr kumimoji="1" lang="ja-JP" altLang="en-US" sz="2000" dirty="0">
                          <a:solidFill>
                            <a:schemeClr val="tx1"/>
                          </a:solidFill>
                          <a:latin typeface="+mn-ea"/>
                          <a:ea typeface="+mn-ea"/>
                        </a:rPr>
                        <a:t>手取り</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給料から非消費支出を引いたお金</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dirty="0">
                          <a:solidFill>
                            <a:srgbClr val="000000"/>
                          </a:solidFill>
                          <a:latin typeface="+mn-ea"/>
                          <a:ea typeface="+mn-ea"/>
                        </a:rPr>
                        <a:t>12</a:t>
                      </a:r>
                      <a:r>
                        <a:rPr lang="ja-JP" altLang="ja-JP" sz="1800" dirty="0">
                          <a:solidFill>
                            <a:srgbClr val="000000"/>
                          </a:solidFill>
                          <a:latin typeface="+mn-ea"/>
                          <a:ea typeface="+mn-ea"/>
                        </a:rPr>
                        <a:t>万</a:t>
                      </a:r>
                      <a:r>
                        <a:rPr lang="en-US" altLang="ja-JP" sz="1800" dirty="0">
                          <a:solidFill>
                            <a:srgbClr val="000000"/>
                          </a:solidFill>
                          <a:latin typeface="+mn-ea"/>
                          <a:ea typeface="+mn-ea"/>
                        </a:rPr>
                        <a:t>5</a:t>
                      </a:r>
                      <a:r>
                        <a:rPr lang="ja-JP" altLang="en-US" sz="1800" dirty="0">
                          <a:solidFill>
                            <a:srgbClr val="000000"/>
                          </a:solidFill>
                          <a:latin typeface="+mn-ea"/>
                          <a:ea typeface="+mn-ea"/>
                        </a:rPr>
                        <a:t>千円</a:t>
                      </a:r>
                      <a:endParaRPr kumimoji="1" lang="ja-JP" altLang="en-US" sz="1800" dirty="0">
                        <a:solidFill>
                          <a:srgbClr val="000000"/>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7909" name="正方形/長方形 2">
            <a:extLst>
              <a:ext uri="{FF2B5EF4-FFF2-40B4-BE49-F238E27FC236}">
                <a16:creationId xmlns:a16="http://schemas.microsoft.com/office/drawing/2014/main" id="{0AD58588-A95E-4D97-96B6-60529346A5A7}"/>
              </a:ext>
            </a:extLst>
          </p:cNvPr>
          <p:cNvSpPr>
            <a:spLocks noChangeArrowheads="1"/>
          </p:cNvSpPr>
          <p:nvPr/>
        </p:nvSpPr>
        <p:spPr bwMode="auto">
          <a:xfrm>
            <a:off x="684213" y="1484313"/>
            <a:ext cx="179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さとう　いちろう</a:t>
            </a:r>
          </a:p>
        </p:txBody>
      </p:sp>
      <p:sp>
        <p:nvSpPr>
          <p:cNvPr id="37910" name="スライド番号プレースホルダー 1">
            <a:extLst>
              <a:ext uri="{FF2B5EF4-FFF2-40B4-BE49-F238E27FC236}">
                <a16:creationId xmlns:a16="http://schemas.microsoft.com/office/drawing/2014/main" id="{CE915B79-2B32-40DC-9EE2-A362A5B291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2296930-87DC-4BF1-BD61-AA5AD538C96F}" type="slidenum">
              <a:rPr lang="ja-JP" altLang="en-US" sz="1200">
                <a:solidFill>
                  <a:srgbClr val="898989"/>
                </a:solidFill>
              </a:rPr>
              <a:pPr>
                <a:spcBef>
                  <a:spcPct val="0"/>
                </a:spcBef>
                <a:buFontTx/>
                <a:buNone/>
              </a:pPr>
              <a:t>31</a:t>
            </a:fld>
            <a:endParaRPr lang="ja-JP" altLang="en-US" sz="1200">
              <a:solidFill>
                <a:srgbClr val="898989"/>
              </a:solidFill>
            </a:endParaRPr>
          </a:p>
        </p:txBody>
      </p:sp>
      <p:sp>
        <p:nvSpPr>
          <p:cNvPr id="37911" name="テキスト ボックス 7">
            <a:extLst>
              <a:ext uri="{FF2B5EF4-FFF2-40B4-BE49-F238E27FC236}">
                <a16:creationId xmlns:a16="http://schemas.microsoft.com/office/drawing/2014/main" id="{C1BCB1A0-6921-4238-8A30-D667B47B3AC3}"/>
              </a:ext>
            </a:extLst>
          </p:cNvPr>
          <p:cNvSpPr txBox="1">
            <a:spLocks noChangeArrowheads="1"/>
          </p:cNvSpPr>
          <p:nvPr/>
        </p:nvSpPr>
        <p:spPr bwMode="auto">
          <a:xfrm>
            <a:off x="5589588" y="677863"/>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cxnSp>
        <p:nvCxnSpPr>
          <p:cNvPr id="10" name="直線矢印コネクタ 9">
            <a:extLst>
              <a:ext uri="{FF2B5EF4-FFF2-40B4-BE49-F238E27FC236}">
                <a16:creationId xmlns:a16="http://schemas.microsoft.com/office/drawing/2014/main" id="{4B5A3B83-CF5E-4BE9-975F-2651CD689EB4}"/>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80B6DDD5-6A93-4E2B-A057-76B29ACA93EC}"/>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D2EDE917-D214-4430-AB7F-16A370DC1D66}"/>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7915" name="図 2">
            <a:extLst>
              <a:ext uri="{FF2B5EF4-FFF2-40B4-BE49-F238E27FC236}">
                <a16:creationId xmlns:a16="http://schemas.microsoft.com/office/drawing/2014/main" id="{AC049A58-E107-420B-8274-92A4CFABC87E}"/>
              </a:ext>
            </a:extLst>
          </p:cNvPr>
          <p:cNvPicPr>
            <a:picLocks noChangeAspect="1"/>
          </p:cNvPicPr>
          <p:nvPr/>
        </p:nvPicPr>
        <p:blipFill>
          <a:blip r:embed="rId3">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7451725" y="3141663"/>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テキスト ボックス 5">
            <a:extLst>
              <a:ext uri="{FF2B5EF4-FFF2-40B4-BE49-F238E27FC236}">
                <a16:creationId xmlns:a16="http://schemas.microsoft.com/office/drawing/2014/main" id="{9AAA6CD1-4E38-453D-B5C9-B0907EDEA2A8}"/>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12">
            <a:extLst>
              <a:ext uri="{FF2B5EF4-FFF2-40B4-BE49-F238E27FC236}">
                <a16:creationId xmlns:a16="http://schemas.microsoft.com/office/drawing/2014/main" id="{E6B8C08E-2299-425A-9B4F-3F2560D80E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4437063"/>
            <a:ext cx="7877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a:extLst>
              <a:ext uri="{FF2B5EF4-FFF2-40B4-BE49-F238E27FC236}">
                <a16:creationId xmlns:a16="http://schemas.microsoft.com/office/drawing/2014/main" id="{B89D865C-2DB9-47E6-A696-C2984CDADAAF}"/>
              </a:ext>
            </a:extLst>
          </p:cNvPr>
          <p:cNvGraphicFramePr>
            <a:graphicFrameLocks noGrp="1"/>
          </p:cNvGraphicFramePr>
          <p:nvPr/>
        </p:nvGraphicFramePr>
        <p:xfrm>
          <a:off x="755650" y="1951038"/>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3662">
                <a:tc>
                  <a:txBody>
                    <a:bodyPr/>
                    <a:lstStyle/>
                    <a:p>
                      <a:r>
                        <a:rPr kumimoji="1" lang="ja-JP" altLang="en-US" sz="2000" dirty="0">
                          <a:solidFill>
                            <a:schemeClr val="tx1"/>
                          </a:solidFill>
                          <a:latin typeface="+mn-ea"/>
                          <a:ea typeface="+mn-ea"/>
                        </a:rPr>
                        <a:t>給料</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仕事などをして得た収入</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chemeClr val="tx1"/>
                          </a:solidFill>
                          <a:latin typeface="+mn-ea"/>
                          <a:ea typeface="+mn-ea"/>
                        </a:rPr>
                        <a:t>18</a:t>
                      </a:r>
                      <a:r>
                        <a:rPr lang="ja-JP" altLang="ja-JP" sz="1800" dirty="0">
                          <a:solidFill>
                            <a:schemeClr val="tx1"/>
                          </a:solidFill>
                          <a:latin typeface="+mn-ea"/>
                          <a:ea typeface="+mn-ea"/>
                        </a:rPr>
                        <a:t>万</a:t>
                      </a:r>
                      <a:r>
                        <a:rPr lang="ja-JP" altLang="en-US" sz="1800" dirty="0">
                          <a:solidFill>
                            <a:schemeClr val="tx1"/>
                          </a:solidFill>
                          <a:latin typeface="+mn-ea"/>
                          <a:ea typeface="+mn-ea"/>
                        </a:rPr>
                        <a:t>円</a:t>
                      </a:r>
                      <a:endParaRPr kumimoji="1" lang="ja-JP" altLang="en-US" sz="1800" dirty="0">
                        <a:solidFill>
                          <a:schemeClr val="tx1"/>
                        </a:solidFill>
                        <a:latin typeface="+mn-ea"/>
                        <a:ea typeface="+mn-ea"/>
                      </a:endParaRP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182">
                <a:tc>
                  <a:txBody>
                    <a:bodyPr/>
                    <a:lstStyle/>
                    <a:p>
                      <a:r>
                        <a:rPr kumimoji="1" lang="ja-JP" altLang="en-US" sz="2000" dirty="0">
                          <a:solidFill>
                            <a:schemeClr val="tx1"/>
                          </a:solidFill>
                          <a:latin typeface="+mn-ea"/>
                          <a:ea typeface="+mn-ea"/>
                        </a:rPr>
                        <a:t>非消費支出</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税金や年金など公的に必要な支出</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2</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182">
                <a:tc>
                  <a:txBody>
                    <a:bodyPr/>
                    <a:lstStyle/>
                    <a:p>
                      <a:r>
                        <a:rPr kumimoji="1" lang="ja-JP" altLang="en-US" sz="2000" dirty="0">
                          <a:solidFill>
                            <a:schemeClr val="tx1"/>
                          </a:solidFill>
                          <a:latin typeface="+mn-ea"/>
                          <a:ea typeface="+mn-ea"/>
                        </a:rPr>
                        <a:t>手取り</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latin typeface="+mn-ea"/>
                          <a:ea typeface="+mn-ea"/>
                        </a:rPr>
                        <a:t>給料から非消費支出を引いたお金</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15</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30" marB="45730"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8933" name="正方形/長方形 2">
            <a:extLst>
              <a:ext uri="{FF2B5EF4-FFF2-40B4-BE49-F238E27FC236}">
                <a16:creationId xmlns:a16="http://schemas.microsoft.com/office/drawing/2014/main" id="{FB8E969C-87A1-47F3-A1EA-307A797B1721}"/>
              </a:ext>
            </a:extLst>
          </p:cNvPr>
          <p:cNvSpPr>
            <a:spLocks noChangeArrowheads="1"/>
          </p:cNvSpPr>
          <p:nvPr/>
        </p:nvSpPr>
        <p:spPr bwMode="auto">
          <a:xfrm>
            <a:off x="684213" y="1481138"/>
            <a:ext cx="162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かとう　たろう</a:t>
            </a:r>
          </a:p>
        </p:txBody>
      </p:sp>
      <p:sp>
        <p:nvSpPr>
          <p:cNvPr id="38934" name="スライド番号プレースホルダー 1">
            <a:extLst>
              <a:ext uri="{FF2B5EF4-FFF2-40B4-BE49-F238E27FC236}">
                <a16:creationId xmlns:a16="http://schemas.microsoft.com/office/drawing/2014/main" id="{40666CDC-2F04-4242-9829-F9CBCE3625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5043DAD-58B0-46EB-B747-A01BA61FC149}" type="slidenum">
              <a:rPr lang="ja-JP" altLang="en-US" sz="1200">
                <a:solidFill>
                  <a:srgbClr val="898989"/>
                </a:solidFill>
              </a:rPr>
              <a:pPr>
                <a:spcBef>
                  <a:spcPct val="0"/>
                </a:spcBef>
                <a:buFontTx/>
                <a:buNone/>
              </a:pPr>
              <a:t>32</a:t>
            </a:fld>
            <a:endParaRPr lang="ja-JP" altLang="en-US" sz="1200">
              <a:solidFill>
                <a:srgbClr val="898989"/>
              </a:solidFill>
            </a:endParaRPr>
          </a:p>
        </p:txBody>
      </p:sp>
      <p:sp>
        <p:nvSpPr>
          <p:cNvPr id="38935" name="テキスト ボックス 7">
            <a:extLst>
              <a:ext uri="{FF2B5EF4-FFF2-40B4-BE49-F238E27FC236}">
                <a16:creationId xmlns:a16="http://schemas.microsoft.com/office/drawing/2014/main" id="{2B61A466-7F73-4288-8586-6DDCC6026D6C}"/>
              </a:ext>
            </a:extLst>
          </p:cNvPr>
          <p:cNvSpPr txBox="1">
            <a:spLocks noChangeArrowheads="1"/>
          </p:cNvSpPr>
          <p:nvPr/>
        </p:nvSpPr>
        <p:spPr bwMode="auto">
          <a:xfrm>
            <a:off x="5589588" y="677863"/>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cxnSp>
        <p:nvCxnSpPr>
          <p:cNvPr id="10" name="直線矢印コネクタ 9">
            <a:extLst>
              <a:ext uri="{FF2B5EF4-FFF2-40B4-BE49-F238E27FC236}">
                <a16:creationId xmlns:a16="http://schemas.microsoft.com/office/drawing/2014/main" id="{95146243-817E-4EB4-A7FC-6E05622F9122}"/>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7216B329-7D9B-429E-88A5-6ECF489E9383}"/>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84CFF2D2-ED29-4AEC-A931-1D7176157FF2}"/>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8939" name="図 2">
            <a:extLst>
              <a:ext uri="{FF2B5EF4-FFF2-40B4-BE49-F238E27FC236}">
                <a16:creationId xmlns:a16="http://schemas.microsoft.com/office/drawing/2014/main" id="{E81122DE-7B36-4D06-BBF0-B0A7FBCD46D5}"/>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08850" y="3429000"/>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0" name="テキスト ボックス 5">
            <a:extLst>
              <a:ext uri="{FF2B5EF4-FFF2-40B4-BE49-F238E27FC236}">
                <a16:creationId xmlns:a16="http://schemas.microsoft.com/office/drawing/2014/main" id="{20D5639D-E419-45BA-9EFB-CB3449649722}"/>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5">
            <a:extLst>
              <a:ext uri="{FF2B5EF4-FFF2-40B4-BE49-F238E27FC236}">
                <a16:creationId xmlns:a16="http://schemas.microsoft.com/office/drawing/2014/main" id="{FD6CE4F8-95DC-47DF-9F62-5977166B4FA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graphicFrame>
        <p:nvGraphicFramePr>
          <p:cNvPr id="7" name="表 6">
            <a:extLst>
              <a:ext uri="{FF2B5EF4-FFF2-40B4-BE49-F238E27FC236}">
                <a16:creationId xmlns:a16="http://schemas.microsoft.com/office/drawing/2014/main" id="{328B541B-A663-4302-B31E-4365A04ABDA8}"/>
              </a:ext>
            </a:extLst>
          </p:cNvPr>
          <p:cNvGraphicFramePr>
            <a:graphicFrameLocks noGrp="1"/>
          </p:cNvGraphicFramePr>
          <p:nvPr/>
        </p:nvGraphicFramePr>
        <p:xfrm>
          <a:off x="2051050" y="1773238"/>
          <a:ext cx="6340475" cy="4392612"/>
        </p:xfrm>
        <a:graphic>
          <a:graphicData uri="http://schemas.openxmlformats.org/drawingml/2006/table">
            <a:tbl>
              <a:tblPr/>
              <a:tblGrid>
                <a:gridCol w="1296144">
                  <a:extLst>
                    <a:ext uri="{9D8B030D-6E8A-4147-A177-3AD203B41FA5}">
                      <a16:colId xmlns:a16="http://schemas.microsoft.com/office/drawing/2014/main" val="20000"/>
                    </a:ext>
                  </a:extLst>
                </a:gridCol>
                <a:gridCol w="292287">
                  <a:extLst>
                    <a:ext uri="{9D8B030D-6E8A-4147-A177-3AD203B41FA5}">
                      <a16:colId xmlns:a16="http://schemas.microsoft.com/office/drawing/2014/main" val="20001"/>
                    </a:ext>
                  </a:extLst>
                </a:gridCol>
                <a:gridCol w="151232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43231">
                  <a:extLst>
                    <a:ext uri="{9D8B030D-6E8A-4147-A177-3AD203B41FA5}">
                      <a16:colId xmlns:a16="http://schemas.microsoft.com/office/drawing/2014/main" val="20004"/>
                    </a:ext>
                  </a:extLst>
                </a:gridCol>
                <a:gridCol w="648857">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1151484">
                  <a:extLst>
                    <a:ext uri="{9D8B030D-6E8A-4147-A177-3AD203B41FA5}">
                      <a16:colId xmlns:a16="http://schemas.microsoft.com/office/drawing/2014/main" val="20007"/>
                    </a:ext>
                  </a:extLst>
                </a:gridCol>
              </a:tblGrid>
              <a:tr h="398646">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やまだ　はなこ</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427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大学２年生、テニスサークルに所属。月に</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はサークルのイベントがある。学外の友達との交遊も多く、流行に敏感。夜は将来海外で仕事をするという夢のために、英会話学校に通学中。大学近くの雑貨屋でのアルバイト代と、奨学金、実家からの仕送りが主な収入源の予定。</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872391">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いろいろなところに行ける駅近の安全な物件がいい。</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普通に不自由なく生活したい。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アプリも使いたいからスマホがいい。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平日の夜や休日とかはカフェで過ごしたりしたい。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家にいるより、外に出かけている方が好き。</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おしゃれにもこだわりたい。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英会話学校は月</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回で</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万円のクラス。</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将来に向けて貯金もしたい。</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43908">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45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40999" name="スライド番号プレースホルダー 2">
            <a:extLst>
              <a:ext uri="{FF2B5EF4-FFF2-40B4-BE49-F238E27FC236}">
                <a16:creationId xmlns:a16="http://schemas.microsoft.com/office/drawing/2014/main" id="{E7A34EF2-6E68-4B37-971E-FCFACCAE38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C8F589-719B-44D8-8DBC-6CC240D1966C}" type="slidenum">
              <a:rPr lang="ja-JP" altLang="en-US" sz="1200">
                <a:solidFill>
                  <a:srgbClr val="898989"/>
                </a:solidFill>
              </a:rPr>
              <a:pPr>
                <a:spcBef>
                  <a:spcPct val="0"/>
                </a:spcBef>
                <a:buFontTx/>
                <a:buNone/>
              </a:pPr>
              <a:t>33</a:t>
            </a:fld>
            <a:endParaRPr lang="ja-JP" altLang="en-US" sz="1200">
              <a:solidFill>
                <a:srgbClr val="898989"/>
              </a:solidFill>
            </a:endParaRPr>
          </a:p>
        </p:txBody>
      </p:sp>
      <p:pic>
        <p:nvPicPr>
          <p:cNvPr id="41000" name="図 3">
            <a:extLst>
              <a:ext uri="{FF2B5EF4-FFF2-40B4-BE49-F238E27FC236}">
                <a16:creationId xmlns:a16="http://schemas.microsoft.com/office/drawing/2014/main" id="{A3BEB4C4-6C0B-4978-88C8-930DB0214FD1}"/>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263525" y="2060575"/>
            <a:ext cx="16462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1" name="テキスト ボックス 4">
            <a:extLst>
              <a:ext uri="{FF2B5EF4-FFF2-40B4-BE49-F238E27FC236}">
                <a16:creationId xmlns:a16="http://schemas.microsoft.com/office/drawing/2014/main" id="{44CE9D60-DDB5-4726-98C3-F3C2F5F5B924}"/>
              </a:ext>
            </a:extLst>
          </p:cNvPr>
          <p:cNvSpPr txBox="1">
            <a:spLocks noChangeArrowheads="1"/>
          </p:cNvSpPr>
          <p:nvPr/>
        </p:nvSpPr>
        <p:spPr bwMode="auto">
          <a:xfrm>
            <a:off x="2003425" y="1268413"/>
            <a:ext cx="3792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「将来は世界へ羽ばたきたい大学生」</a:t>
            </a:r>
          </a:p>
        </p:txBody>
      </p:sp>
      <p:sp>
        <p:nvSpPr>
          <p:cNvPr id="41002" name="テキスト ボックス 8">
            <a:extLst>
              <a:ext uri="{FF2B5EF4-FFF2-40B4-BE49-F238E27FC236}">
                <a16:creationId xmlns:a16="http://schemas.microsoft.com/office/drawing/2014/main" id="{92CD0014-1EF7-4573-BC15-626A487ABD47}"/>
              </a:ext>
            </a:extLst>
          </p:cNvPr>
          <p:cNvSpPr txBox="1">
            <a:spLocks noChangeArrowheads="1"/>
          </p:cNvSpPr>
          <p:nvPr/>
        </p:nvSpPr>
        <p:spPr bwMode="auto">
          <a:xfrm>
            <a:off x="5292725" y="692150"/>
            <a:ext cx="1430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AA77978B-E610-4825-B3B1-603E852F809B}"/>
              </a:ext>
            </a:extLst>
          </p:cNvPr>
          <p:cNvGraphicFramePr>
            <a:graphicFrameLocks noGrp="1"/>
          </p:cNvGraphicFramePr>
          <p:nvPr/>
        </p:nvGraphicFramePr>
        <p:xfrm>
          <a:off x="2051050" y="1797050"/>
          <a:ext cx="6340475" cy="4440238"/>
        </p:xfrm>
        <a:graphic>
          <a:graphicData uri="http://schemas.openxmlformats.org/drawingml/2006/table">
            <a:tbl>
              <a:tblPr/>
              <a:tblGrid>
                <a:gridCol w="1368152">
                  <a:extLst>
                    <a:ext uri="{9D8B030D-6E8A-4147-A177-3AD203B41FA5}">
                      <a16:colId xmlns:a16="http://schemas.microsoft.com/office/drawing/2014/main" val="20000"/>
                    </a:ext>
                  </a:extLst>
                </a:gridCol>
                <a:gridCol w="220279">
                  <a:extLst>
                    <a:ext uri="{9D8B030D-6E8A-4147-A177-3AD203B41FA5}">
                      <a16:colId xmlns:a16="http://schemas.microsoft.com/office/drawing/2014/main" val="20001"/>
                    </a:ext>
                  </a:extLst>
                </a:gridCol>
                <a:gridCol w="151232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43231">
                  <a:extLst>
                    <a:ext uri="{9D8B030D-6E8A-4147-A177-3AD203B41FA5}">
                      <a16:colId xmlns:a16="http://schemas.microsoft.com/office/drawing/2014/main" val="20004"/>
                    </a:ext>
                  </a:extLst>
                </a:gridCol>
                <a:gridCol w="648857">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1151484">
                  <a:extLst>
                    <a:ext uri="{9D8B030D-6E8A-4147-A177-3AD203B41FA5}">
                      <a16:colId xmlns:a16="http://schemas.microsoft.com/office/drawing/2014/main" val="20007"/>
                    </a:ext>
                  </a:extLst>
                </a:gridCol>
              </a:tblGrid>
              <a:tr h="398578">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さとう　いちろう</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408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プロミュージシャンを目指して活動中。音楽関係の専門学校に通っている。ライブ活動も積極的に実施し、楽曲などのネット配信も行っている。主な収入はアルバイトで得つつ、奨学金と実家からの仕送りも予定。普段は、インドアで過ごすことが多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1920447">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7">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バンド仲間が集まれて楽器もおける防音の部屋がいい。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楽曲制作などで常に電気は使っている。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ネットもたくさん使うのでスマホだけじゃ物足りない。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いろいろと忙しく外で済ますことが多い。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ライブ活動のために交通費は多めに必要。車があるといい。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ファッションも大切な表現の１つ。</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回のライブ活動に</a:t>
                      </a:r>
                      <a:r>
                        <a:rPr kumimoji="1" lang="en-US" altLang="ja-JP" sz="1400" kern="1200" dirty="0">
                          <a:solidFill>
                            <a:schemeClr val="tx1"/>
                          </a:solidFill>
                          <a:latin typeface="+mn-lt"/>
                          <a:ea typeface="+mn-ea"/>
                          <a:cs typeface="+mn-cs"/>
                        </a:rPr>
                        <a:t>2</a:t>
                      </a:r>
                      <a:r>
                        <a:rPr kumimoji="1" lang="ja-JP" altLang="en-US" sz="1400" kern="1200" dirty="0">
                          <a:solidFill>
                            <a:schemeClr val="tx1"/>
                          </a:solidFill>
                          <a:latin typeface="+mn-lt"/>
                          <a:ea typeface="+mn-ea"/>
                          <a:cs typeface="+mn-cs"/>
                        </a:rPr>
                        <a:t>万円が必要。</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楽器購入に備えて貯金は常に多めにしておきたい。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43866">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39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86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pic>
        <p:nvPicPr>
          <p:cNvPr id="42022" name="図 2">
            <a:extLst>
              <a:ext uri="{FF2B5EF4-FFF2-40B4-BE49-F238E27FC236}">
                <a16:creationId xmlns:a16="http://schemas.microsoft.com/office/drawing/2014/main" id="{3B611E7D-0BC2-4D0A-8DF3-A7DF59411882}"/>
              </a:ext>
            </a:extLst>
          </p:cNvPr>
          <p:cNvPicPr>
            <a:picLocks noChangeAspect="1"/>
          </p:cNvPicPr>
          <p:nvPr/>
        </p:nvPicPr>
        <p:blipFill>
          <a:blip r:embed="rId2">
            <a:clrChange>
              <a:clrFrom>
                <a:srgbClr val="FFFDF5"/>
              </a:clrFrom>
              <a:clrTo>
                <a:srgbClr val="FFFDF5">
                  <a:alpha val="0"/>
                </a:srgbClr>
              </a:clrTo>
            </a:clrChange>
            <a:extLst>
              <a:ext uri="{28A0092B-C50C-407E-A947-70E740481C1C}">
                <a14:useLocalDpi xmlns:a14="http://schemas.microsoft.com/office/drawing/2010/main" val="0"/>
              </a:ext>
            </a:extLst>
          </a:blip>
          <a:srcRect/>
          <a:stretch>
            <a:fillRect/>
          </a:stretch>
        </p:blipFill>
        <p:spPr bwMode="auto">
          <a:xfrm>
            <a:off x="323850" y="2205038"/>
            <a:ext cx="16398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3" name="テキスト ボックス 8">
            <a:extLst>
              <a:ext uri="{FF2B5EF4-FFF2-40B4-BE49-F238E27FC236}">
                <a16:creationId xmlns:a16="http://schemas.microsoft.com/office/drawing/2014/main" id="{A6F1FEF3-C870-437A-BAF6-E6CDB0D37678}"/>
              </a:ext>
            </a:extLst>
          </p:cNvPr>
          <p:cNvSpPr txBox="1">
            <a:spLocks noChangeArrowheads="1"/>
          </p:cNvSpPr>
          <p:nvPr/>
        </p:nvSpPr>
        <p:spPr bwMode="auto">
          <a:xfrm>
            <a:off x="2051050" y="1268413"/>
            <a:ext cx="4652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「ライブと</a:t>
            </a:r>
            <a:r>
              <a:rPr lang="en-US" altLang="ja-JP" sz="1800"/>
              <a:t>WEB</a:t>
            </a:r>
            <a:r>
              <a:rPr lang="ja-JP" altLang="en-US" sz="1800"/>
              <a:t>がステージなアーティストの卵」</a:t>
            </a:r>
          </a:p>
        </p:txBody>
      </p:sp>
      <p:sp>
        <p:nvSpPr>
          <p:cNvPr id="42024" name="テキスト ボックス 9">
            <a:extLst>
              <a:ext uri="{FF2B5EF4-FFF2-40B4-BE49-F238E27FC236}">
                <a16:creationId xmlns:a16="http://schemas.microsoft.com/office/drawing/2014/main" id="{32B041C4-CA5A-4EAF-8745-BD8924F54018}"/>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42025" name="テキスト ボックス 5">
            <a:extLst>
              <a:ext uri="{FF2B5EF4-FFF2-40B4-BE49-F238E27FC236}">
                <a16:creationId xmlns:a16="http://schemas.microsoft.com/office/drawing/2014/main" id="{579C9569-9C9D-4CE0-A12E-05175126A7D4}"/>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724E1B1F-940C-4F34-B5EF-B016431C6087}"/>
              </a:ext>
            </a:extLst>
          </p:cNvPr>
          <p:cNvGraphicFramePr>
            <a:graphicFrameLocks noGrp="1"/>
          </p:cNvGraphicFramePr>
          <p:nvPr/>
        </p:nvGraphicFramePr>
        <p:xfrm>
          <a:off x="2051050" y="1773238"/>
          <a:ext cx="6340475" cy="4438650"/>
        </p:xfrm>
        <a:graphic>
          <a:graphicData uri="http://schemas.openxmlformats.org/drawingml/2006/table">
            <a:tbl>
              <a:tblPr/>
              <a:tblGrid>
                <a:gridCol w="1588431">
                  <a:extLst>
                    <a:ext uri="{9D8B030D-6E8A-4147-A177-3AD203B41FA5}">
                      <a16:colId xmlns:a16="http://schemas.microsoft.com/office/drawing/2014/main" val="20000"/>
                    </a:ext>
                  </a:extLst>
                </a:gridCol>
                <a:gridCol w="151232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43231">
                  <a:extLst>
                    <a:ext uri="{9D8B030D-6E8A-4147-A177-3AD203B41FA5}">
                      <a16:colId xmlns:a16="http://schemas.microsoft.com/office/drawing/2014/main" val="20003"/>
                    </a:ext>
                  </a:extLst>
                </a:gridCol>
                <a:gridCol w="648857">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1151484">
                  <a:extLst>
                    <a:ext uri="{9D8B030D-6E8A-4147-A177-3AD203B41FA5}">
                      <a16:colId xmlns:a16="http://schemas.microsoft.com/office/drawing/2014/main" val="20006"/>
                    </a:ext>
                  </a:extLst>
                </a:gridCol>
              </a:tblGrid>
              <a:tr h="398387">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かとう　たろう</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男</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23</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endParaRPr kumimoji="1" lang="ja-JP"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355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ガソリンスタンドとコンビニでアルバイトをかけ持ちしているフリーター。オートバイが好きで、乗るのはもちろんのこと、メンテナンスなどにも熱心。将来はモータースポーツ関係での就職を目指している。そのための人脈作りも大切にしている。</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920006">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要望コメント</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6">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オートバイのパーツなどを置く場所はほしい。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あまり家にはいない。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情報収集やナビにもなるのでスマホが必要。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食事はバイトが忙しいので、手軽に外食ですませたい。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オートバイは体の一部。</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最近、彼女ができたので服にも気を使いたい。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月</a:t>
                      </a:r>
                      <a:r>
                        <a:rPr kumimoji="1" lang="en-US" altLang="ja-JP" sz="1400" kern="1200" dirty="0">
                          <a:solidFill>
                            <a:schemeClr val="tx1"/>
                          </a:solidFill>
                          <a:latin typeface="+mn-lt"/>
                          <a:ea typeface="+mn-ea"/>
                          <a:cs typeface="+mn-cs"/>
                        </a:rPr>
                        <a:t>6</a:t>
                      </a:r>
                      <a:r>
                        <a:rPr kumimoji="1" lang="ja-JP" altLang="en-US" sz="1400" kern="1200" dirty="0">
                          <a:solidFill>
                            <a:schemeClr val="tx1"/>
                          </a:solidFill>
                          <a:latin typeface="+mn-lt"/>
                          <a:ea typeface="+mn-ea"/>
                          <a:cs typeface="+mn-cs"/>
                        </a:rPr>
                        <a:t>回はサーキットへ遠出をしてレース観戦と人脈作り。</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回行くと</a:t>
                      </a:r>
                      <a:r>
                        <a:rPr kumimoji="1" lang="en-US" altLang="ja-JP" sz="1400" kern="1200" dirty="0">
                          <a:solidFill>
                            <a:schemeClr val="tx1"/>
                          </a:solidFill>
                          <a:latin typeface="+mn-lt"/>
                          <a:ea typeface="+mn-ea"/>
                          <a:cs typeface="+mn-cs"/>
                        </a:rPr>
                        <a:t>5</a:t>
                      </a:r>
                      <a:r>
                        <a:rPr kumimoji="1" lang="ja-JP" altLang="en-US" sz="1400" kern="1200" dirty="0">
                          <a:solidFill>
                            <a:schemeClr val="tx1"/>
                          </a:solidFill>
                          <a:latin typeface="+mn-lt"/>
                          <a:ea typeface="+mn-ea"/>
                          <a:cs typeface="+mn-cs"/>
                        </a:rPr>
                        <a:t>千円かかる。</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まだフリーターなので貯金は多めにしておきたい。</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43810">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78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給料</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非消費支出</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手取り</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57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384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a:t>
                      </a: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p>
                  </a:txBody>
                  <a:tcPr marL="68573" marR="68573"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千円</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3" marR="68573"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sp>
        <p:nvSpPr>
          <p:cNvPr id="43046" name="スライド番号プレースホルダー 2">
            <a:extLst>
              <a:ext uri="{FF2B5EF4-FFF2-40B4-BE49-F238E27FC236}">
                <a16:creationId xmlns:a16="http://schemas.microsoft.com/office/drawing/2014/main" id="{0BE2C6B5-8114-4E3F-B8BB-2CB262DEF4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671D815-F01A-410D-8E05-F1865B0E6ACC}" type="slidenum">
              <a:rPr lang="ja-JP" altLang="en-US" sz="1200">
                <a:solidFill>
                  <a:srgbClr val="898989"/>
                </a:solidFill>
              </a:rPr>
              <a:pPr>
                <a:spcBef>
                  <a:spcPct val="0"/>
                </a:spcBef>
                <a:buFontTx/>
                <a:buNone/>
              </a:pPr>
              <a:t>35</a:t>
            </a:fld>
            <a:endParaRPr lang="ja-JP" altLang="en-US" sz="1200">
              <a:solidFill>
                <a:srgbClr val="898989"/>
              </a:solidFill>
            </a:endParaRPr>
          </a:p>
        </p:txBody>
      </p:sp>
      <p:pic>
        <p:nvPicPr>
          <p:cNvPr id="43047" name="図 2">
            <a:extLst>
              <a:ext uri="{FF2B5EF4-FFF2-40B4-BE49-F238E27FC236}">
                <a16:creationId xmlns:a16="http://schemas.microsoft.com/office/drawing/2014/main" id="{67B7091A-F53C-40E1-94D1-BC0AF1140D63}"/>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4325" y="2300288"/>
            <a:ext cx="16573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8" name="テキスト ボックス 8">
            <a:extLst>
              <a:ext uri="{FF2B5EF4-FFF2-40B4-BE49-F238E27FC236}">
                <a16:creationId xmlns:a16="http://schemas.microsoft.com/office/drawing/2014/main" id="{7C75B63F-C4CC-4764-9E9A-7FF2DD0DCAFD}"/>
              </a:ext>
            </a:extLst>
          </p:cNvPr>
          <p:cNvSpPr txBox="1">
            <a:spLocks noChangeArrowheads="1"/>
          </p:cNvSpPr>
          <p:nvPr/>
        </p:nvSpPr>
        <p:spPr bwMode="auto">
          <a:xfrm>
            <a:off x="2051050" y="1268413"/>
            <a:ext cx="441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t>「夢は次世代モーターサイクルエンジニア」</a:t>
            </a:r>
          </a:p>
        </p:txBody>
      </p:sp>
      <p:sp>
        <p:nvSpPr>
          <p:cNvPr id="43049" name="テキスト ボックス 7">
            <a:extLst>
              <a:ext uri="{FF2B5EF4-FFF2-40B4-BE49-F238E27FC236}">
                <a16:creationId xmlns:a16="http://schemas.microsoft.com/office/drawing/2014/main" id="{C208867E-B43C-442A-965A-D319508DB109}"/>
              </a:ext>
            </a:extLst>
          </p:cNvPr>
          <p:cNvSpPr txBox="1">
            <a:spLocks noChangeArrowheads="1"/>
          </p:cNvSpPr>
          <p:nvPr/>
        </p:nvSpPr>
        <p:spPr bwMode="auto">
          <a:xfrm>
            <a:off x="5292725" y="677863"/>
            <a:ext cx="1430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chemeClr val="bg1"/>
                </a:solidFill>
              </a:rPr>
              <a:t>※</a:t>
            </a:r>
            <a:r>
              <a:rPr lang="ja-JP" altLang="en-US" sz="1800">
                <a:solidFill>
                  <a:schemeClr val="bg1"/>
                </a:solidFill>
              </a:rPr>
              <a:t>オプション</a:t>
            </a:r>
          </a:p>
        </p:txBody>
      </p:sp>
      <p:sp>
        <p:nvSpPr>
          <p:cNvPr id="43050" name="テキスト ボックス 5">
            <a:extLst>
              <a:ext uri="{FF2B5EF4-FFF2-40B4-BE49-F238E27FC236}">
                <a16:creationId xmlns:a16="http://schemas.microsoft.com/office/drawing/2014/main" id="{7D827FEB-8624-4D02-B569-DA52ADBE76E1}"/>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依頼者のプロフィール</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5">
            <a:extLst>
              <a:ext uri="{FF2B5EF4-FFF2-40B4-BE49-F238E27FC236}">
                <a16:creationId xmlns:a16="http://schemas.microsoft.com/office/drawing/2014/main" id="{5552E003-D16A-45F0-82E7-9E0F1AAED1EF}"/>
              </a:ext>
            </a:extLst>
          </p:cNvPr>
          <p:cNvSpPr txBox="1">
            <a:spLocks noChangeArrowheads="1"/>
          </p:cNvSpPr>
          <p:nvPr/>
        </p:nvSpPr>
        <p:spPr bwMode="auto">
          <a:xfrm>
            <a:off x="196850" y="600075"/>
            <a:ext cx="559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一人暮らしにかかる費用の例</a:t>
            </a:r>
          </a:p>
        </p:txBody>
      </p:sp>
      <p:graphicFrame>
        <p:nvGraphicFramePr>
          <p:cNvPr id="2" name="表 1">
            <a:extLst>
              <a:ext uri="{FF2B5EF4-FFF2-40B4-BE49-F238E27FC236}">
                <a16:creationId xmlns:a16="http://schemas.microsoft.com/office/drawing/2014/main" id="{07B16F63-E80E-4FB1-B967-B752C57A0556}"/>
              </a:ext>
            </a:extLst>
          </p:cNvPr>
          <p:cNvGraphicFramePr>
            <a:graphicFrameLocks noGrp="1"/>
          </p:cNvGraphicFramePr>
          <p:nvPr/>
        </p:nvGraphicFramePr>
        <p:xfrm>
          <a:off x="1368425" y="1916113"/>
          <a:ext cx="6407150" cy="3457575"/>
        </p:xfrm>
        <a:graphic>
          <a:graphicData uri="http://schemas.openxmlformats.org/drawingml/2006/table">
            <a:tbl>
              <a:tblPr firstRow="1" firstCol="1" bandRow="1">
                <a:tableStyleId>{5C22544A-7EE6-4342-B048-85BDC9FD1C3A}</a:tableStyleId>
              </a:tblPr>
              <a:tblGrid>
                <a:gridCol w="1774286">
                  <a:extLst>
                    <a:ext uri="{9D8B030D-6E8A-4147-A177-3AD203B41FA5}">
                      <a16:colId xmlns:a16="http://schemas.microsoft.com/office/drawing/2014/main" val="20000"/>
                    </a:ext>
                  </a:extLst>
                </a:gridCol>
                <a:gridCol w="4632864">
                  <a:extLst>
                    <a:ext uri="{9D8B030D-6E8A-4147-A177-3AD203B41FA5}">
                      <a16:colId xmlns:a16="http://schemas.microsoft.com/office/drawing/2014/main" val="20001"/>
                    </a:ext>
                  </a:extLst>
                </a:gridCol>
              </a:tblGrid>
              <a:tr h="384175">
                <a:tc>
                  <a:txBody>
                    <a:bodyPr/>
                    <a:lstStyle/>
                    <a:p>
                      <a:pPr algn="just">
                        <a:spcAft>
                          <a:spcPts val="0"/>
                        </a:spcAft>
                      </a:pPr>
                      <a:r>
                        <a:rPr lang="ja-JP" altLang="en-US" sz="1600" b="0" kern="100" dirty="0">
                          <a:solidFill>
                            <a:schemeClr val="tx1"/>
                          </a:solidFill>
                          <a:effectLst/>
                        </a:rPr>
                        <a:t>住居</a:t>
                      </a:r>
                      <a:r>
                        <a:rPr lang="ja-JP" sz="1600" b="0" kern="100" dirty="0">
                          <a:solidFill>
                            <a:schemeClr val="tx1"/>
                          </a:solidFill>
                          <a:effectLst/>
                        </a:rPr>
                        <a:t>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algn="just">
                        <a:spcAft>
                          <a:spcPts val="0"/>
                        </a:spcAft>
                      </a:pPr>
                      <a:r>
                        <a:rPr lang="ja-JP" altLang="ja-JP" sz="1600" b="0" kern="100" dirty="0">
                          <a:solidFill>
                            <a:schemeClr val="tx1"/>
                          </a:solidFill>
                          <a:effectLst/>
                          <a:latin typeface="+mn-ea"/>
                          <a:ea typeface="+mn-ea"/>
                        </a:rPr>
                        <a:t>家賃など住居に必要なお金</a:t>
                      </a:r>
                      <a:endParaRPr lang="ja-JP" sz="1600" b="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0"/>
                  </a:ext>
                </a:extLst>
              </a:tr>
              <a:tr h="384175">
                <a:tc>
                  <a:txBody>
                    <a:bodyPr/>
                    <a:lstStyle/>
                    <a:p>
                      <a:pPr algn="just">
                        <a:spcAft>
                          <a:spcPts val="0"/>
                        </a:spcAft>
                      </a:pPr>
                      <a:r>
                        <a:rPr lang="ja-JP" sz="1600" b="0" kern="100" dirty="0">
                          <a:solidFill>
                            <a:schemeClr val="tx1"/>
                          </a:solidFill>
                          <a:effectLst/>
                        </a:rPr>
                        <a:t>水道</a:t>
                      </a:r>
                      <a:r>
                        <a:rPr lang="ja-JP" altLang="en-US" sz="1600" b="0" kern="100" dirty="0">
                          <a:solidFill>
                            <a:schemeClr val="tx1"/>
                          </a:solidFill>
                          <a:effectLst/>
                        </a:rPr>
                        <a:t>光熱</a:t>
                      </a:r>
                      <a:r>
                        <a:rPr lang="ja-JP" sz="1600" b="0" kern="100" dirty="0">
                          <a:solidFill>
                            <a:schemeClr val="tx1"/>
                          </a:solidFill>
                          <a:effectLst/>
                        </a:rPr>
                        <a:t>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電気・水道・ガスの利用料金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1"/>
                  </a:ext>
                </a:extLst>
              </a:tr>
              <a:tr h="384175">
                <a:tc>
                  <a:txBody>
                    <a:bodyPr/>
                    <a:lstStyle/>
                    <a:p>
                      <a:pPr algn="just">
                        <a:spcAft>
                          <a:spcPts val="0"/>
                        </a:spcAft>
                      </a:pPr>
                      <a:r>
                        <a:rPr lang="ja-JP" sz="1600" b="0" kern="100" dirty="0">
                          <a:solidFill>
                            <a:schemeClr val="tx1"/>
                          </a:solidFill>
                          <a:effectLst/>
                        </a:rPr>
                        <a:t>通信費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電話やインターネットなどの利用料金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2"/>
                  </a:ext>
                </a:extLst>
              </a:tr>
              <a:tr h="384175">
                <a:tc>
                  <a:txBody>
                    <a:bodyPr/>
                    <a:lstStyle/>
                    <a:p>
                      <a:pPr algn="just">
                        <a:spcAft>
                          <a:spcPts val="0"/>
                        </a:spcAft>
                      </a:pPr>
                      <a:r>
                        <a:rPr lang="ja-JP" sz="1600" b="0" kern="100" dirty="0">
                          <a:solidFill>
                            <a:schemeClr val="tx1"/>
                          </a:solidFill>
                          <a:effectLst/>
                        </a:rPr>
                        <a:t>食費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飲食に必要なお金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3"/>
                  </a:ext>
                </a:extLst>
              </a:tr>
              <a:tr h="384175">
                <a:tc>
                  <a:txBody>
                    <a:bodyPr/>
                    <a:lstStyle/>
                    <a:p>
                      <a:pPr algn="just">
                        <a:spcAft>
                          <a:spcPts val="0"/>
                        </a:spcAft>
                      </a:pPr>
                      <a:r>
                        <a:rPr lang="ja-JP" sz="1600" b="0" kern="100" dirty="0">
                          <a:solidFill>
                            <a:schemeClr val="tx1"/>
                          </a:solidFill>
                          <a:effectLst/>
                        </a:rPr>
                        <a:t>交通費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移動するのに必要なお金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4"/>
                  </a:ext>
                </a:extLst>
              </a:tr>
              <a:tr h="384175">
                <a:tc>
                  <a:txBody>
                    <a:bodyPr/>
                    <a:lstStyle/>
                    <a:p>
                      <a:pPr algn="just">
                        <a:spcAft>
                          <a:spcPts val="0"/>
                        </a:spcAft>
                      </a:pPr>
                      <a:r>
                        <a:rPr lang="ja-JP" sz="1600" b="0" kern="100" dirty="0">
                          <a:solidFill>
                            <a:schemeClr val="tx1"/>
                          </a:solidFill>
                          <a:effectLst/>
                        </a:rPr>
                        <a:t>被服費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洋服など服装に必要なお金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5"/>
                  </a:ext>
                </a:extLst>
              </a:tr>
              <a:tr h="384175">
                <a:tc>
                  <a:txBody>
                    <a:bodyPr/>
                    <a:lstStyle/>
                    <a:p>
                      <a:pPr algn="just">
                        <a:spcAft>
                          <a:spcPts val="0"/>
                        </a:spcAft>
                      </a:pPr>
                      <a:r>
                        <a:rPr lang="ja-JP" sz="1600" b="0" kern="100" dirty="0">
                          <a:solidFill>
                            <a:schemeClr val="tx1"/>
                          </a:solidFill>
                          <a:effectLst/>
                        </a:rPr>
                        <a:t>教養娯楽費</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学習や娯楽などに必要なお金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6"/>
                  </a:ext>
                </a:extLst>
              </a:tr>
              <a:tr h="384175">
                <a:tc>
                  <a:txBody>
                    <a:bodyPr/>
                    <a:lstStyle/>
                    <a:p>
                      <a:pPr algn="just">
                        <a:spcAft>
                          <a:spcPts val="0"/>
                        </a:spcAft>
                      </a:pPr>
                      <a:r>
                        <a:rPr lang="ja-JP" sz="1600" b="0" kern="100" dirty="0">
                          <a:solidFill>
                            <a:schemeClr val="tx1"/>
                          </a:solidFill>
                          <a:effectLst/>
                        </a:rPr>
                        <a:t>預貯金</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使わずに貯金しておくお金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7"/>
                  </a:ext>
                </a:extLst>
              </a:tr>
              <a:tr h="384175">
                <a:tc>
                  <a:txBody>
                    <a:bodyPr/>
                    <a:lstStyle/>
                    <a:p>
                      <a:pPr algn="just">
                        <a:spcAft>
                          <a:spcPts val="0"/>
                        </a:spcAft>
                      </a:pPr>
                      <a:r>
                        <a:rPr lang="ja-JP" sz="1600" b="0" kern="100" dirty="0">
                          <a:solidFill>
                            <a:schemeClr val="tx1"/>
                          </a:solidFill>
                          <a:effectLst/>
                        </a:rPr>
                        <a:t>その</a:t>
                      </a:r>
                      <a:r>
                        <a:rPr lang="ja-JP" altLang="en-US" sz="1600" b="0" kern="100" dirty="0">
                          <a:solidFill>
                            <a:schemeClr val="tx1"/>
                          </a:solidFill>
                          <a:effectLst/>
                        </a:rPr>
                        <a:t>ほか</a:t>
                      </a:r>
                      <a:endParaRPr lang="ja-JP" sz="16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solidFill>
                      <a:srgbClr val="FFF57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solidFill>
                            <a:schemeClr val="tx1"/>
                          </a:solidFill>
                          <a:effectLst/>
                          <a:latin typeface="+mn-ea"/>
                          <a:ea typeface="+mn-ea"/>
                        </a:rPr>
                        <a:t>冠婚葬祭や医療などに必要なお金</a:t>
                      </a:r>
                      <a:endParaRPr lang="ja-JP" altLang="ja-JP" sz="1600" kern="100" dirty="0">
                        <a:solidFill>
                          <a:schemeClr val="tx1"/>
                        </a:solidFill>
                        <a:effectLst/>
                        <a:latin typeface="+mn-ea"/>
                        <a:ea typeface="+mn-ea"/>
                        <a:cs typeface="Times New Roman" panose="02020603050405020304" pitchFamily="18" charset="0"/>
                      </a:endParaRPr>
                    </a:p>
                  </a:txBody>
                  <a:tcPr marL="68563" marR="68563" marT="0" marB="0" anchor="ctr">
                    <a:lnL w="12700" cap="flat" cmpd="sng" algn="ctr">
                      <a:solidFill>
                        <a:srgbClr val="3FB4D5"/>
                      </a:solidFill>
                      <a:prstDash val="solid"/>
                      <a:round/>
                      <a:headEnd type="none" w="med" len="med"/>
                      <a:tailEnd type="none" w="med" len="med"/>
                    </a:lnL>
                    <a:lnR w="12700" cap="flat" cmpd="sng" algn="ctr">
                      <a:solidFill>
                        <a:srgbClr val="3FB4D5"/>
                      </a:solidFill>
                      <a:prstDash val="solid"/>
                      <a:round/>
                      <a:headEnd type="none" w="med" len="med"/>
                      <a:tailEnd type="none" w="med" len="med"/>
                    </a:lnR>
                    <a:lnT w="12700" cap="flat" cmpd="sng" algn="ctr">
                      <a:solidFill>
                        <a:srgbClr val="3FB4D5"/>
                      </a:solidFill>
                      <a:prstDash val="solid"/>
                      <a:round/>
                      <a:headEnd type="none" w="med" len="med"/>
                      <a:tailEnd type="none" w="med" len="med"/>
                    </a:lnT>
                    <a:lnB w="12700" cap="flat" cmpd="sng" algn="ctr">
                      <a:solidFill>
                        <a:srgbClr val="3FB4D5"/>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227" name="スライド番号プレースホルダー 2">
            <a:extLst>
              <a:ext uri="{FF2B5EF4-FFF2-40B4-BE49-F238E27FC236}">
                <a16:creationId xmlns:a16="http://schemas.microsoft.com/office/drawing/2014/main" id="{8165EFC1-B651-49DF-9CEE-939AEA0DDF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4564371-4886-46E0-8E7E-97E90438C36D}" type="slidenum">
              <a:rPr lang="ja-JP" altLang="en-US" sz="1200">
                <a:solidFill>
                  <a:srgbClr val="898989"/>
                </a:solidFill>
              </a:rPr>
              <a:pPr>
                <a:spcBef>
                  <a:spcPct val="0"/>
                </a:spcBef>
                <a:buFontTx/>
                <a:buNone/>
              </a:pPr>
              <a:t>3</a:t>
            </a:fld>
            <a:endParaRPr lang="ja-JP" altLang="en-US" sz="1200">
              <a:solidFill>
                <a:srgbClr val="898989"/>
              </a:solidFill>
            </a:endParaRPr>
          </a:p>
        </p:txBody>
      </p:sp>
      <p:pic>
        <p:nvPicPr>
          <p:cNvPr id="8228" name="図 4">
            <a:extLst>
              <a:ext uri="{FF2B5EF4-FFF2-40B4-BE49-F238E27FC236}">
                <a16:creationId xmlns:a16="http://schemas.microsoft.com/office/drawing/2014/main" id="{9A3F02ED-8739-4872-9BB2-CE68EB13D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7413" y="3603625"/>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5">
            <a:extLst>
              <a:ext uri="{FF2B5EF4-FFF2-40B4-BE49-F238E27FC236}">
                <a16:creationId xmlns:a16="http://schemas.microsoft.com/office/drawing/2014/main" id="{660868AA-E4FB-4C4E-9203-EAEA343674F8}"/>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家計管理</a:t>
            </a:r>
          </a:p>
        </p:txBody>
      </p:sp>
      <p:sp>
        <p:nvSpPr>
          <p:cNvPr id="7" name="テキスト ボックス 6">
            <a:extLst>
              <a:ext uri="{FF2B5EF4-FFF2-40B4-BE49-F238E27FC236}">
                <a16:creationId xmlns:a16="http://schemas.microsoft.com/office/drawing/2014/main" id="{E7077C68-678F-4DF8-A095-0820B353FD42}"/>
              </a:ext>
            </a:extLst>
          </p:cNvPr>
          <p:cNvSpPr txBox="1"/>
          <p:nvPr/>
        </p:nvSpPr>
        <p:spPr>
          <a:xfrm>
            <a:off x="468313" y="1916113"/>
            <a:ext cx="8135937" cy="2079625"/>
          </a:xfrm>
          <a:prstGeom prst="rect">
            <a:avLst/>
          </a:prstGeom>
          <a:noFill/>
        </p:spPr>
        <p:txBody>
          <a:bodyPr>
            <a:spAutoFit/>
          </a:bodyPr>
          <a:lstStyle/>
          <a:p>
            <a:pPr eaLnBrk="1" fontAlgn="auto" hangingPunct="1">
              <a:lnSpc>
                <a:spcPts val="5200"/>
              </a:lnSpc>
              <a:spcBef>
                <a:spcPts val="0"/>
              </a:spcBef>
              <a:spcAft>
                <a:spcPts val="0"/>
              </a:spcAft>
              <a:defRPr/>
            </a:pPr>
            <a:r>
              <a:rPr lang="ja-JP" altLang="en-US" sz="3800" dirty="0">
                <a:latin typeface="+mn-lt"/>
                <a:ea typeface="+mn-ea"/>
              </a:rPr>
              <a:t>今から家計管理アドバイザーとして</a:t>
            </a:r>
            <a:endParaRPr lang="en-US" altLang="ja-JP" sz="3800" dirty="0">
              <a:latin typeface="+mn-lt"/>
              <a:ea typeface="+mn-ea"/>
            </a:endParaRPr>
          </a:p>
          <a:p>
            <a:pPr eaLnBrk="1" fontAlgn="auto" hangingPunct="1">
              <a:lnSpc>
                <a:spcPts val="5200"/>
              </a:lnSpc>
              <a:spcBef>
                <a:spcPts val="0"/>
              </a:spcBef>
              <a:spcAft>
                <a:spcPts val="0"/>
              </a:spcAft>
              <a:defRPr/>
            </a:pPr>
            <a:r>
              <a:rPr lang="ja-JP" altLang="en-US" sz="3800" dirty="0">
                <a:latin typeface="+mn-lt"/>
                <a:ea typeface="+mn-ea"/>
              </a:rPr>
              <a:t>ある依頼者の「一人暮らしのオーダー」に沿って、プランを考えてもらいます。</a:t>
            </a:r>
          </a:p>
        </p:txBody>
      </p:sp>
      <p:sp>
        <p:nvSpPr>
          <p:cNvPr id="9220" name="スライド番号プレースホルダー 1">
            <a:extLst>
              <a:ext uri="{FF2B5EF4-FFF2-40B4-BE49-F238E27FC236}">
                <a16:creationId xmlns:a16="http://schemas.microsoft.com/office/drawing/2014/main" id="{E1DC15CE-2CA2-4CF1-9BC5-CC4E93751E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C00CCB6-F239-4CB6-9425-5F5267BCE407}" type="slidenum">
              <a:rPr lang="ja-JP" altLang="en-US" sz="1200">
                <a:solidFill>
                  <a:srgbClr val="898989"/>
                </a:solidFill>
              </a:rPr>
              <a:pPr>
                <a:spcBef>
                  <a:spcPct val="0"/>
                </a:spcBef>
                <a:buFontTx/>
                <a:buNone/>
              </a:pPr>
              <a:t>4</a:t>
            </a:fld>
            <a:endParaRPr lang="ja-JP" altLang="en-US" sz="1200">
              <a:solidFill>
                <a:srgbClr val="898989"/>
              </a:solidFill>
            </a:endParaRPr>
          </a:p>
        </p:txBody>
      </p:sp>
      <p:pic>
        <p:nvPicPr>
          <p:cNvPr id="9221" name="図 4">
            <a:extLst>
              <a:ext uri="{FF2B5EF4-FFF2-40B4-BE49-F238E27FC236}">
                <a16:creationId xmlns:a16="http://schemas.microsoft.com/office/drawing/2014/main" id="{7F062BB9-0422-48D6-99B0-FE851ACA19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4903788"/>
            <a:ext cx="1397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図 5">
            <a:extLst>
              <a:ext uri="{FF2B5EF4-FFF2-40B4-BE49-F238E27FC236}">
                <a16:creationId xmlns:a16="http://schemas.microsoft.com/office/drawing/2014/main" id="{3EFACFAA-F925-4478-86C0-102BACA3BC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962525"/>
            <a:ext cx="14271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図 7">
            <a:extLst>
              <a:ext uri="{FF2B5EF4-FFF2-40B4-BE49-F238E27FC236}">
                <a16:creationId xmlns:a16="http://schemas.microsoft.com/office/drawing/2014/main" id="{BDEDA362-7096-461B-8E70-C984EC354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4464050"/>
            <a:ext cx="13335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5">
            <a:extLst>
              <a:ext uri="{FF2B5EF4-FFF2-40B4-BE49-F238E27FC236}">
                <a16:creationId xmlns:a16="http://schemas.microsoft.com/office/drawing/2014/main" id="{6408BB80-B13B-46B6-AFA1-C28CFBE85DC0}"/>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一人暮らしオーダーシート</a:t>
            </a:r>
          </a:p>
        </p:txBody>
      </p:sp>
      <p:graphicFrame>
        <p:nvGraphicFramePr>
          <p:cNvPr id="7" name="表 6">
            <a:extLst>
              <a:ext uri="{FF2B5EF4-FFF2-40B4-BE49-F238E27FC236}">
                <a16:creationId xmlns:a16="http://schemas.microsoft.com/office/drawing/2014/main" id="{AC618175-318B-4E2B-84BC-7DBB1682388F}"/>
              </a:ext>
            </a:extLst>
          </p:cNvPr>
          <p:cNvGraphicFramePr>
            <a:graphicFrameLocks noGrp="1"/>
          </p:cNvGraphicFramePr>
          <p:nvPr/>
        </p:nvGraphicFramePr>
        <p:xfrm>
          <a:off x="2051050" y="2133600"/>
          <a:ext cx="6342063" cy="3719513"/>
        </p:xfrm>
        <a:graphic>
          <a:graphicData uri="http://schemas.openxmlformats.org/drawingml/2006/table">
            <a:tbl>
              <a:tblPr/>
              <a:tblGrid>
                <a:gridCol w="1584561">
                  <a:extLst>
                    <a:ext uri="{9D8B030D-6E8A-4147-A177-3AD203B41FA5}">
                      <a16:colId xmlns:a16="http://schemas.microsoft.com/office/drawing/2014/main" val="20000"/>
                    </a:ext>
                  </a:extLst>
                </a:gridCol>
                <a:gridCol w="1660697">
                  <a:extLst>
                    <a:ext uri="{9D8B030D-6E8A-4147-A177-3AD203B41FA5}">
                      <a16:colId xmlns:a16="http://schemas.microsoft.com/office/drawing/2014/main" val="20001"/>
                    </a:ext>
                  </a:extLst>
                </a:gridCol>
                <a:gridCol w="648168">
                  <a:extLst>
                    <a:ext uri="{9D8B030D-6E8A-4147-A177-3AD203B41FA5}">
                      <a16:colId xmlns:a16="http://schemas.microsoft.com/office/drawing/2014/main" val="20002"/>
                    </a:ext>
                  </a:extLst>
                </a:gridCol>
                <a:gridCol w="792206">
                  <a:extLst>
                    <a:ext uri="{9D8B030D-6E8A-4147-A177-3AD203B41FA5}">
                      <a16:colId xmlns:a16="http://schemas.microsoft.com/office/drawing/2014/main" val="20003"/>
                    </a:ext>
                  </a:extLst>
                </a:gridCol>
                <a:gridCol w="576150">
                  <a:extLst>
                    <a:ext uri="{9D8B030D-6E8A-4147-A177-3AD203B41FA5}">
                      <a16:colId xmlns:a16="http://schemas.microsoft.com/office/drawing/2014/main" val="20004"/>
                    </a:ext>
                  </a:extLst>
                </a:gridCol>
                <a:gridCol w="1080281">
                  <a:extLst>
                    <a:ext uri="{9D8B030D-6E8A-4147-A177-3AD203B41FA5}">
                      <a16:colId xmlns:a16="http://schemas.microsoft.com/office/drawing/2014/main" val="20005"/>
                    </a:ext>
                  </a:extLst>
                </a:gridCol>
              </a:tblGrid>
              <a:tr h="431936">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名前</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すずき　いくこ</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性別</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女</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年齢</a:t>
                      </a:r>
                    </a:p>
                  </a:txBody>
                  <a:tcPr marL="68590" marR="68590" marT="0" marB="0" anchor="ct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25</a:t>
                      </a:r>
                      <a:r>
                        <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歳</a:t>
                      </a:r>
                    </a:p>
                  </a:txBody>
                  <a:tcPr marL="68590" marR="68590" marT="0" marB="0" anchor="ctr" horzOverflow="overflow">
                    <a:lnL w="12700" cap="flat" cmpd="sng" algn="ctr">
                      <a:solidFill>
                        <a:srgbClr val="4BACC6"/>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3818">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特徴</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都心の広告関連企業で働く社会人</a:t>
                      </a:r>
                      <a:r>
                        <a:rPr kumimoji="1" lang="en-US"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en-US"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目。仕事や職場にも慣れきて、これからもバリバリ働きたい。将来はペット関係での起業を計画していて、そのための貯金や人脈作り、勉強に励みたい。また、日々の癒やしのために、一人暮らしに実家の愛犬を連れていきたい。</a:t>
                      </a:r>
                      <a:endParaRPr kumimoji="1" lang="ja-JP" altLang="ja-JP" sz="14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063759">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オーダー</a:t>
                      </a:r>
                      <a:endParaRPr kumimoji="1" lang="ja-JP" altLang="ja-JP" sz="16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gridSpan="5">
                  <a:txBody>
                    <a:bodyPr/>
                    <a:lstStyle>
                      <a:lvl1pPr>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住居費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通勤が楽な駅近物件で、犬と一緒に過ごしたい。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水道光熱費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留守の間でも犬のために冷暖房が必要。</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通信費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ネットで情報収集や企画のネタを探している。</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食費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食事は人脈作りも兼ねて、色々な人と外食が多い。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犬と出かけるために、できれば車を持ちたい。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被服費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仕事ではブランドの服でお客様に好印象を与えたい。</a:t>
                      </a:r>
                      <a:endParaRPr kumimoji="1" lang="en-US" altLang="ja-JP" sz="1400" kern="1200" dirty="0">
                        <a:solidFill>
                          <a:schemeClr val="tx1"/>
                        </a:solidFill>
                        <a:latin typeface="+mn-lt"/>
                        <a:ea typeface="+mn-ea"/>
                        <a:cs typeface="+mn-cs"/>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教養娯楽費</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kern="1200" dirty="0">
                          <a:solidFill>
                            <a:schemeClr val="tx1"/>
                          </a:solidFill>
                          <a:latin typeface="+mn-lt"/>
                          <a:ea typeface="+mn-ea"/>
                          <a:cs typeface="+mn-cs"/>
                        </a:rPr>
                        <a:t>ビジネススクール（月</a:t>
                      </a:r>
                      <a:r>
                        <a:rPr kumimoji="1" lang="en-US" altLang="ja-JP" sz="1400" kern="1200" dirty="0">
                          <a:solidFill>
                            <a:schemeClr val="tx1"/>
                          </a:solidFill>
                          <a:latin typeface="+mn-lt"/>
                          <a:ea typeface="+mn-ea"/>
                          <a:cs typeface="+mn-cs"/>
                        </a:rPr>
                        <a:t>3</a:t>
                      </a:r>
                      <a:r>
                        <a:rPr kumimoji="1" lang="ja-JP" altLang="en-US" sz="1400" kern="1200" dirty="0">
                          <a:solidFill>
                            <a:schemeClr val="tx1"/>
                          </a:solidFill>
                          <a:latin typeface="+mn-lt"/>
                          <a:ea typeface="+mn-ea"/>
                          <a:cs typeface="+mn-cs"/>
                        </a:rPr>
                        <a:t>万円）に毎週</a:t>
                      </a:r>
                      <a:r>
                        <a:rPr kumimoji="1" lang="en-US" altLang="ja-JP" sz="1400" kern="1200" dirty="0">
                          <a:solidFill>
                            <a:schemeClr val="tx1"/>
                          </a:solidFill>
                          <a:latin typeface="+mn-lt"/>
                          <a:ea typeface="+mn-ea"/>
                          <a:cs typeface="+mn-cs"/>
                        </a:rPr>
                        <a:t>1</a:t>
                      </a:r>
                      <a:r>
                        <a:rPr kumimoji="1" lang="ja-JP" altLang="en-US" sz="1400" kern="1200" dirty="0">
                          <a:solidFill>
                            <a:schemeClr val="tx1"/>
                          </a:solidFill>
                          <a:latin typeface="+mn-lt"/>
                          <a:ea typeface="+mn-ea"/>
                          <a:cs typeface="+mn-cs"/>
                        </a:rPr>
                        <a:t>回通って起業の勉強をしたい。</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貯金</a:t>
                      </a:r>
                      <a:r>
                        <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将来の起業のためにたくさん貯金したい。</a:t>
                      </a:r>
                    </a:p>
                  </a:txBody>
                  <a:tcPr marL="68590" marR="68590" marT="0" marB="0" anchor="ctr" horzOverflow="overflow">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pic>
        <p:nvPicPr>
          <p:cNvPr id="10265" name="図 2">
            <a:extLst>
              <a:ext uri="{FF2B5EF4-FFF2-40B4-BE49-F238E27FC236}">
                <a16:creationId xmlns:a16="http://schemas.microsoft.com/office/drawing/2014/main" id="{99AA8B67-910F-424C-B0EA-FD7E9F7F79CE}"/>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2205038"/>
            <a:ext cx="16573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スライド番号プレースホルダー 1">
            <a:extLst>
              <a:ext uri="{FF2B5EF4-FFF2-40B4-BE49-F238E27FC236}">
                <a16:creationId xmlns:a16="http://schemas.microsoft.com/office/drawing/2014/main" id="{D565A272-B6E6-4A78-BFB9-3F1A80A369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13CF64-A70D-4F4F-A1B7-E7249E663A3E}" type="slidenum">
              <a:rPr lang="ja-JP" altLang="en-US" sz="1200">
                <a:solidFill>
                  <a:srgbClr val="898989"/>
                </a:solidFill>
              </a:rPr>
              <a:pPr>
                <a:spcBef>
                  <a:spcPct val="0"/>
                </a:spcBef>
                <a:buFontTx/>
                <a:buNone/>
              </a:pPr>
              <a:t>5</a:t>
            </a:fld>
            <a:endParaRPr lang="ja-JP" altLang="en-US" sz="1200">
              <a:solidFill>
                <a:srgbClr val="898989"/>
              </a:solidFill>
            </a:endParaRPr>
          </a:p>
        </p:txBody>
      </p:sp>
      <p:sp>
        <p:nvSpPr>
          <p:cNvPr id="10267" name="テキスト ボックス 7">
            <a:extLst>
              <a:ext uri="{FF2B5EF4-FFF2-40B4-BE49-F238E27FC236}">
                <a16:creationId xmlns:a16="http://schemas.microsoft.com/office/drawing/2014/main" id="{7905836C-A36A-40D1-989E-949DE308AC97}"/>
              </a:ext>
            </a:extLst>
          </p:cNvPr>
          <p:cNvSpPr txBox="1">
            <a:spLocks noChangeArrowheads="1"/>
          </p:cNvSpPr>
          <p:nvPr/>
        </p:nvSpPr>
        <p:spPr bwMode="auto">
          <a:xfrm>
            <a:off x="2051050" y="1412875"/>
            <a:ext cx="405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「愛犬と起業を目指す社会人」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5">
            <a:extLst>
              <a:ext uri="{FF2B5EF4-FFF2-40B4-BE49-F238E27FC236}">
                <a16:creationId xmlns:a16="http://schemas.microsoft.com/office/drawing/2014/main" id="{B8E7265D-031A-4C7E-AC94-4C4D8A4512B0}"/>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FFF57E"/>
                </a:solidFill>
              </a:rPr>
              <a:t>個人ワークシート</a:t>
            </a:r>
          </a:p>
        </p:txBody>
      </p:sp>
      <p:sp>
        <p:nvSpPr>
          <p:cNvPr id="11267" name="スライド番号プレースホルダー 1">
            <a:extLst>
              <a:ext uri="{FF2B5EF4-FFF2-40B4-BE49-F238E27FC236}">
                <a16:creationId xmlns:a16="http://schemas.microsoft.com/office/drawing/2014/main" id="{D4030131-84C3-4F07-8B58-27272A0F31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7BBA3FF-60DA-423B-9421-4B3D65237DFB}" type="slidenum">
              <a:rPr lang="ja-JP" altLang="en-US" sz="1200">
                <a:solidFill>
                  <a:srgbClr val="898989"/>
                </a:solidFill>
              </a:rPr>
              <a:pPr>
                <a:spcBef>
                  <a:spcPct val="0"/>
                </a:spcBef>
                <a:buFontTx/>
                <a:buNone/>
              </a:pPr>
              <a:t>6</a:t>
            </a:fld>
            <a:endParaRPr lang="ja-JP" altLang="en-US" sz="1200">
              <a:solidFill>
                <a:srgbClr val="898989"/>
              </a:solidFill>
            </a:endParaRPr>
          </a:p>
        </p:txBody>
      </p:sp>
      <p:sp>
        <p:nvSpPr>
          <p:cNvPr id="11268" name="テキスト ボックス 3">
            <a:extLst>
              <a:ext uri="{FF2B5EF4-FFF2-40B4-BE49-F238E27FC236}">
                <a16:creationId xmlns:a16="http://schemas.microsoft.com/office/drawing/2014/main" id="{7C1DBF01-FD5C-401A-8131-A79376F05B41}"/>
              </a:ext>
            </a:extLst>
          </p:cNvPr>
          <p:cNvSpPr txBox="1">
            <a:spLocks noChangeArrowheads="1"/>
          </p:cNvSpPr>
          <p:nvPr/>
        </p:nvSpPr>
        <p:spPr bwMode="auto">
          <a:xfrm>
            <a:off x="755650" y="1412875"/>
            <a:ext cx="727233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4500"/>
              </a:lnSpc>
              <a:spcBef>
                <a:spcPct val="0"/>
              </a:spcBef>
              <a:buFontTx/>
              <a:buNone/>
            </a:pPr>
            <a:r>
              <a:rPr lang="ja-JP" altLang="en-US"/>
              <a:t>依頼者の要望を聞いて各項目の金額を決定し、合計を計算しよう。</a:t>
            </a:r>
          </a:p>
        </p:txBody>
      </p:sp>
      <p:grpSp>
        <p:nvGrpSpPr>
          <p:cNvPr id="11269" name="グループ化 11">
            <a:extLst>
              <a:ext uri="{FF2B5EF4-FFF2-40B4-BE49-F238E27FC236}">
                <a16:creationId xmlns:a16="http://schemas.microsoft.com/office/drawing/2014/main" id="{B96A7D77-F33E-47FD-84C6-253037CB1EF4}"/>
              </a:ext>
            </a:extLst>
          </p:cNvPr>
          <p:cNvGrpSpPr>
            <a:grpSpLocks/>
          </p:cNvGrpSpPr>
          <p:nvPr/>
        </p:nvGrpSpPr>
        <p:grpSpPr bwMode="auto">
          <a:xfrm>
            <a:off x="784225" y="2924175"/>
            <a:ext cx="6943725" cy="3230563"/>
            <a:chOff x="784126" y="487440"/>
            <a:chExt cx="6943163" cy="3229592"/>
          </a:xfrm>
        </p:grpSpPr>
        <p:pic>
          <p:nvPicPr>
            <p:cNvPr id="11270" name="図 5">
              <a:extLst>
                <a:ext uri="{FF2B5EF4-FFF2-40B4-BE49-F238E27FC236}">
                  <a16:creationId xmlns:a16="http://schemas.microsoft.com/office/drawing/2014/main" id="{86A37706-E635-49A5-B5B4-D4F84F17F4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126" y="487440"/>
              <a:ext cx="6943163" cy="29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テキスト ボックス 8">
              <a:extLst>
                <a:ext uri="{FF2B5EF4-FFF2-40B4-BE49-F238E27FC236}">
                  <a16:creationId xmlns:a16="http://schemas.microsoft.com/office/drawing/2014/main" id="{BA8D8567-98F6-417C-9E48-D51F60BF67FB}"/>
                </a:ext>
              </a:extLst>
            </p:cNvPr>
            <p:cNvSpPr txBox="1">
              <a:spLocks noChangeArrowheads="1"/>
            </p:cNvSpPr>
            <p:nvPr/>
          </p:nvSpPr>
          <p:spPr bwMode="auto">
            <a:xfrm>
              <a:off x="3563888" y="1484784"/>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B</a:t>
              </a:r>
              <a:endParaRPr lang="ja-JP" altLang="en-US" sz="1800" b="1">
                <a:solidFill>
                  <a:srgbClr val="FF0000"/>
                </a:solidFill>
              </a:endParaRPr>
            </a:p>
          </p:txBody>
        </p:sp>
        <p:sp>
          <p:nvSpPr>
            <p:cNvPr id="11" name="テキスト ボックス 10">
              <a:extLst>
                <a:ext uri="{FF2B5EF4-FFF2-40B4-BE49-F238E27FC236}">
                  <a16:creationId xmlns:a16="http://schemas.microsoft.com/office/drawing/2014/main" id="{E5A168D0-AF1F-4CDB-B2A6-EBD5D65623DC}"/>
                </a:ext>
              </a:extLst>
            </p:cNvPr>
            <p:cNvSpPr txBox="1"/>
            <p:nvPr/>
          </p:nvSpPr>
          <p:spPr>
            <a:xfrm>
              <a:off x="5363693" y="1547571"/>
              <a:ext cx="642885" cy="369777"/>
            </a:xfrm>
            <a:prstGeom prst="rect">
              <a:avLst/>
            </a:prstGeom>
            <a:noFill/>
          </p:spPr>
          <p:txBody>
            <a:bodyPr wrap="none">
              <a:spAutoFit/>
            </a:bodyPr>
            <a:lstStyle/>
            <a:p>
              <a:pPr>
                <a:defRPr/>
              </a:pPr>
              <a:r>
                <a:rPr lang="ja-JP" altLang="en-US" b="1" dirty="0">
                  <a:solidFill>
                    <a:srgbClr val="FF0000"/>
                  </a:solidFill>
                  <a:latin typeface="+mj-ea"/>
                  <a:ea typeface="+mj-ea"/>
                </a:rPr>
                <a:t>５ </a:t>
              </a:r>
              <a:r>
                <a:rPr lang="en-US" altLang="ja-JP" b="1" dirty="0">
                  <a:solidFill>
                    <a:srgbClr val="FF0000"/>
                  </a:solidFill>
                  <a:latin typeface="+mj-ea"/>
                  <a:ea typeface="+mj-ea"/>
                </a:rPr>
                <a:t> </a:t>
              </a:r>
              <a:r>
                <a:rPr lang="ja-JP" altLang="en-US" b="1" dirty="0">
                  <a:solidFill>
                    <a:srgbClr val="FF0000"/>
                  </a:solidFill>
                  <a:latin typeface="+mj-ea"/>
                  <a:ea typeface="+mj-ea"/>
                </a:rPr>
                <a:t>０</a:t>
              </a:r>
            </a:p>
          </p:txBody>
        </p:sp>
        <p:sp>
          <p:nvSpPr>
            <p:cNvPr id="10" name="ドーナツ 9">
              <a:extLst>
                <a:ext uri="{FF2B5EF4-FFF2-40B4-BE49-F238E27FC236}">
                  <a16:creationId xmlns:a16="http://schemas.microsoft.com/office/drawing/2014/main" id="{54BAD0A8-0919-4259-9DB0-6C8A43727634}"/>
                </a:ext>
              </a:extLst>
            </p:cNvPr>
            <p:cNvSpPr/>
            <p:nvPr/>
          </p:nvSpPr>
          <p:spPr>
            <a:xfrm>
              <a:off x="3276299" y="1988764"/>
              <a:ext cx="934962" cy="371363"/>
            </a:xfrm>
            <a:prstGeom prst="donut">
              <a:avLst>
                <a:gd name="adj" fmla="val 11969"/>
              </a:avLst>
            </a:prstGeom>
            <a:solidFill>
              <a:srgbClr val="FF0000"/>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schemeClr val="tx1"/>
                </a:solidFill>
              </a:endParaRPr>
            </a:p>
          </p:txBody>
        </p:sp>
        <p:sp>
          <p:nvSpPr>
            <p:cNvPr id="13" name="テキスト ボックス 12">
              <a:extLst>
                <a:ext uri="{FF2B5EF4-FFF2-40B4-BE49-F238E27FC236}">
                  <a16:creationId xmlns:a16="http://schemas.microsoft.com/office/drawing/2014/main" id="{E86C1193-6988-41C9-AB3F-CED657087DF3}"/>
                </a:ext>
              </a:extLst>
            </p:cNvPr>
            <p:cNvSpPr txBox="1"/>
            <p:nvPr/>
          </p:nvSpPr>
          <p:spPr>
            <a:xfrm>
              <a:off x="5363693" y="1917348"/>
              <a:ext cx="655584" cy="368189"/>
            </a:xfrm>
            <a:prstGeom prst="rect">
              <a:avLst/>
            </a:prstGeom>
            <a:noFill/>
          </p:spPr>
          <p:txBody>
            <a:bodyPr wrap="none">
              <a:spAutoFit/>
            </a:bodyPr>
            <a:lstStyle/>
            <a:p>
              <a:pPr>
                <a:defRPr/>
              </a:pPr>
              <a:r>
                <a:rPr lang="ja-JP" altLang="en-US" b="1" dirty="0">
                  <a:solidFill>
                    <a:srgbClr val="FF0000"/>
                  </a:solidFill>
                  <a:latin typeface="+mj-ea"/>
                  <a:ea typeface="+mj-ea"/>
                </a:rPr>
                <a:t>１　０</a:t>
              </a:r>
            </a:p>
          </p:txBody>
        </p:sp>
        <p:sp>
          <p:nvSpPr>
            <p:cNvPr id="11275" name="テキスト ボックス 14">
              <a:extLst>
                <a:ext uri="{FF2B5EF4-FFF2-40B4-BE49-F238E27FC236}">
                  <a16:creationId xmlns:a16="http://schemas.microsoft.com/office/drawing/2014/main" id="{4D0032E9-FC65-44E9-99E8-BB58FFD0F9A7}"/>
                </a:ext>
              </a:extLst>
            </p:cNvPr>
            <p:cNvSpPr txBox="1">
              <a:spLocks noChangeArrowheads="1"/>
            </p:cNvSpPr>
            <p:nvPr/>
          </p:nvSpPr>
          <p:spPr bwMode="auto">
            <a:xfrm>
              <a:off x="3563888" y="2276872"/>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Ａ</a:t>
              </a:r>
            </a:p>
          </p:txBody>
        </p:sp>
        <p:sp>
          <p:nvSpPr>
            <p:cNvPr id="16" name="テキスト ボックス 15">
              <a:extLst>
                <a:ext uri="{FF2B5EF4-FFF2-40B4-BE49-F238E27FC236}">
                  <a16:creationId xmlns:a16="http://schemas.microsoft.com/office/drawing/2014/main" id="{5EBA5625-B730-45D0-9545-F8BF3C7418F8}"/>
                </a:ext>
              </a:extLst>
            </p:cNvPr>
            <p:cNvSpPr txBox="1"/>
            <p:nvPr/>
          </p:nvSpPr>
          <p:spPr>
            <a:xfrm>
              <a:off x="5363693" y="2277602"/>
              <a:ext cx="655584" cy="368189"/>
            </a:xfrm>
            <a:prstGeom prst="rect">
              <a:avLst/>
            </a:prstGeom>
            <a:noFill/>
          </p:spPr>
          <p:txBody>
            <a:bodyPr>
              <a:spAutoFit/>
            </a:bodyPr>
            <a:lstStyle/>
            <a:p>
              <a:pPr>
                <a:defRPr/>
              </a:pPr>
              <a:r>
                <a:rPr lang="ja-JP" altLang="en-US" b="1" dirty="0">
                  <a:solidFill>
                    <a:srgbClr val="FF0000"/>
                  </a:solidFill>
                  <a:latin typeface="+mj-ea"/>
                  <a:ea typeface="+mj-ea"/>
                </a:rPr>
                <a:t>１　３</a:t>
              </a:r>
            </a:p>
          </p:txBody>
        </p:sp>
        <p:cxnSp>
          <p:nvCxnSpPr>
            <p:cNvPr id="17" name="直線コネクタ 16">
              <a:extLst>
                <a:ext uri="{FF2B5EF4-FFF2-40B4-BE49-F238E27FC236}">
                  <a16:creationId xmlns:a16="http://schemas.microsoft.com/office/drawing/2014/main" id="{7E682777-4094-4C23-91AA-2F9BBD033704}"/>
                </a:ext>
              </a:extLst>
            </p:cNvPr>
            <p:cNvCxnSpPr/>
            <p:nvPr/>
          </p:nvCxnSpPr>
          <p:spPr>
            <a:xfrm>
              <a:off x="3708064" y="2780689"/>
              <a:ext cx="0" cy="93634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3322A8A4-0516-4E3D-B337-1B18080A814D}"/>
                </a:ext>
              </a:extLst>
            </p:cNvPr>
            <p:cNvCxnSpPr/>
            <p:nvPr/>
          </p:nvCxnSpPr>
          <p:spPr>
            <a:xfrm>
              <a:off x="5652595" y="2780689"/>
              <a:ext cx="0" cy="93634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3">
            <a:extLst>
              <a:ext uri="{FF2B5EF4-FFF2-40B4-BE49-F238E27FC236}">
                <a16:creationId xmlns:a16="http://schemas.microsoft.com/office/drawing/2014/main" id="{59C81811-08AF-4371-9187-ADC1CAB0C8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268413"/>
            <a:ext cx="34099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3FEE4728-E13C-4795-A508-4E85BDA02076}"/>
              </a:ext>
            </a:extLst>
          </p:cNvPr>
          <p:cNvSpPr txBox="1"/>
          <p:nvPr/>
        </p:nvSpPr>
        <p:spPr>
          <a:xfrm>
            <a:off x="196850" y="1628775"/>
            <a:ext cx="4278313" cy="1779588"/>
          </a:xfrm>
          <a:prstGeom prst="rect">
            <a:avLst/>
          </a:prstGeom>
          <a:noFill/>
        </p:spPr>
        <p:txBody>
          <a:bodyPr>
            <a:spAutoFit/>
          </a:bodyPr>
          <a:lstStyle/>
          <a:p>
            <a:pPr eaLnBrk="1" fontAlgn="auto" hangingPunct="1">
              <a:lnSpc>
                <a:spcPts val="4500"/>
              </a:lnSpc>
              <a:spcBef>
                <a:spcPts val="0"/>
              </a:spcBef>
              <a:spcAft>
                <a:spcPts val="0"/>
              </a:spcAft>
              <a:defRPr/>
            </a:pPr>
            <a:r>
              <a:rPr lang="ja-JP" altLang="en-US" sz="3200" dirty="0">
                <a:latin typeface="+mn-lt"/>
                <a:ea typeface="+mn-ea"/>
              </a:rPr>
              <a:t>グループで相談して、</a:t>
            </a:r>
            <a:endParaRPr lang="en-US" altLang="ja-JP" sz="3200" dirty="0">
              <a:latin typeface="+mn-lt"/>
              <a:ea typeface="+mn-ea"/>
            </a:endParaRPr>
          </a:p>
          <a:p>
            <a:pPr eaLnBrk="1" fontAlgn="auto" hangingPunct="1">
              <a:lnSpc>
                <a:spcPts val="4500"/>
              </a:lnSpc>
              <a:spcBef>
                <a:spcPts val="0"/>
              </a:spcBef>
              <a:spcAft>
                <a:spcPts val="0"/>
              </a:spcAft>
              <a:defRPr/>
            </a:pPr>
            <a:r>
              <a:rPr lang="ja-JP" altLang="en-US" sz="3200" dirty="0">
                <a:latin typeface="+mn-lt"/>
                <a:ea typeface="+mn-ea"/>
              </a:rPr>
              <a:t>各項目の金額を決定し、合計を計算しよう。</a:t>
            </a:r>
          </a:p>
        </p:txBody>
      </p:sp>
      <p:sp>
        <p:nvSpPr>
          <p:cNvPr id="12292" name="スライド番号プレースホルダー 1">
            <a:extLst>
              <a:ext uri="{FF2B5EF4-FFF2-40B4-BE49-F238E27FC236}">
                <a16:creationId xmlns:a16="http://schemas.microsoft.com/office/drawing/2014/main" id="{C4C71DFA-F471-420F-86BB-6D5AA26E1E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08C28B7-C5F4-45C0-A1D4-51B447C44A21}" type="slidenum">
              <a:rPr lang="ja-JP" altLang="en-US" sz="1200">
                <a:solidFill>
                  <a:srgbClr val="898989"/>
                </a:solidFill>
              </a:rPr>
              <a:pPr>
                <a:spcBef>
                  <a:spcPct val="0"/>
                </a:spcBef>
                <a:buFontTx/>
                <a:buNone/>
              </a:pPr>
              <a:t>7</a:t>
            </a:fld>
            <a:endParaRPr lang="ja-JP" altLang="en-US" sz="1200">
              <a:solidFill>
                <a:srgbClr val="898989"/>
              </a:solidFill>
            </a:endParaRPr>
          </a:p>
        </p:txBody>
      </p:sp>
      <p:sp>
        <p:nvSpPr>
          <p:cNvPr id="6" name="角丸四角形 5">
            <a:extLst>
              <a:ext uri="{FF2B5EF4-FFF2-40B4-BE49-F238E27FC236}">
                <a16:creationId xmlns:a16="http://schemas.microsoft.com/office/drawing/2014/main" id="{2F0F1D9E-96D6-4BE2-9B2A-BD476548448A}"/>
              </a:ext>
            </a:extLst>
          </p:cNvPr>
          <p:cNvSpPr/>
          <p:nvPr/>
        </p:nvSpPr>
        <p:spPr>
          <a:xfrm>
            <a:off x="5651500" y="1268413"/>
            <a:ext cx="2233613" cy="4968875"/>
          </a:xfrm>
          <a:prstGeom prst="roundRect">
            <a:avLst>
              <a:gd name="adj" fmla="val 7185"/>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2294" name="テキスト ボックス 8">
            <a:extLst>
              <a:ext uri="{FF2B5EF4-FFF2-40B4-BE49-F238E27FC236}">
                <a16:creationId xmlns:a16="http://schemas.microsoft.com/office/drawing/2014/main" id="{30E6F8B7-637D-4F22-A061-CD9E150D21F0}"/>
              </a:ext>
            </a:extLst>
          </p:cNvPr>
          <p:cNvSpPr txBox="1">
            <a:spLocks noChangeArrowheads="1"/>
          </p:cNvSpPr>
          <p:nvPr/>
        </p:nvSpPr>
        <p:spPr bwMode="auto">
          <a:xfrm>
            <a:off x="6011863" y="1654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B</a:t>
            </a:r>
            <a:endParaRPr lang="ja-JP" altLang="en-US" sz="1800" b="1">
              <a:solidFill>
                <a:srgbClr val="FF0000"/>
              </a:solidFill>
            </a:endParaRPr>
          </a:p>
        </p:txBody>
      </p:sp>
      <p:sp>
        <p:nvSpPr>
          <p:cNvPr id="12295" name="テキスト ボックス 9">
            <a:extLst>
              <a:ext uri="{FF2B5EF4-FFF2-40B4-BE49-F238E27FC236}">
                <a16:creationId xmlns:a16="http://schemas.microsoft.com/office/drawing/2014/main" id="{671B69A4-642E-4D3E-A13E-5EA2C62F4D13}"/>
              </a:ext>
            </a:extLst>
          </p:cNvPr>
          <p:cNvSpPr txBox="1">
            <a:spLocks noChangeArrowheads="1"/>
          </p:cNvSpPr>
          <p:nvPr/>
        </p:nvSpPr>
        <p:spPr bwMode="auto">
          <a:xfrm>
            <a:off x="6659563" y="1700213"/>
            <a:ext cx="55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５</a:t>
            </a:r>
            <a:r>
              <a:rPr lang="en-US" altLang="ja-JP" sz="1800" b="1">
                <a:solidFill>
                  <a:srgbClr val="FF0000"/>
                </a:solidFill>
              </a:rPr>
              <a:t> </a:t>
            </a:r>
            <a:r>
              <a:rPr lang="ja-JP" altLang="en-US" sz="1800" b="1">
                <a:solidFill>
                  <a:srgbClr val="FF0000"/>
                </a:solidFill>
              </a:rPr>
              <a:t>０</a:t>
            </a:r>
          </a:p>
        </p:txBody>
      </p:sp>
      <p:sp>
        <p:nvSpPr>
          <p:cNvPr id="12296" name="テキスト ボックス 11">
            <a:extLst>
              <a:ext uri="{FF2B5EF4-FFF2-40B4-BE49-F238E27FC236}">
                <a16:creationId xmlns:a16="http://schemas.microsoft.com/office/drawing/2014/main" id="{778E2EEC-34A8-40BB-9EB6-170DFC091DFC}"/>
              </a:ext>
            </a:extLst>
          </p:cNvPr>
          <p:cNvSpPr txBox="1">
            <a:spLocks noChangeArrowheads="1"/>
          </p:cNvSpPr>
          <p:nvPr/>
        </p:nvSpPr>
        <p:spPr bwMode="auto">
          <a:xfrm>
            <a:off x="6011863" y="2492375"/>
            <a:ext cx="32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rPr>
              <a:t>A</a:t>
            </a:r>
            <a:endParaRPr lang="ja-JP" altLang="en-US" sz="1800" b="1">
              <a:solidFill>
                <a:srgbClr val="FF0000"/>
              </a:solidFill>
            </a:endParaRPr>
          </a:p>
        </p:txBody>
      </p:sp>
      <p:sp>
        <p:nvSpPr>
          <p:cNvPr id="12297" name="テキスト ボックス 12">
            <a:extLst>
              <a:ext uri="{FF2B5EF4-FFF2-40B4-BE49-F238E27FC236}">
                <a16:creationId xmlns:a16="http://schemas.microsoft.com/office/drawing/2014/main" id="{20C77415-6997-46DD-8176-55C358AD4A5D}"/>
              </a:ext>
            </a:extLst>
          </p:cNvPr>
          <p:cNvSpPr txBox="1">
            <a:spLocks noChangeArrowheads="1"/>
          </p:cNvSpPr>
          <p:nvPr/>
        </p:nvSpPr>
        <p:spPr bwMode="auto">
          <a:xfrm>
            <a:off x="6659563" y="24923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１</a:t>
            </a:r>
            <a:r>
              <a:rPr lang="en-US" altLang="ja-JP" sz="1800" b="1">
                <a:solidFill>
                  <a:srgbClr val="FF0000"/>
                </a:solidFill>
              </a:rPr>
              <a:t> </a:t>
            </a:r>
            <a:r>
              <a:rPr lang="ja-JP" altLang="en-US" sz="1800" b="1">
                <a:solidFill>
                  <a:srgbClr val="FF0000"/>
                </a:solidFill>
              </a:rPr>
              <a:t>３</a:t>
            </a:r>
          </a:p>
        </p:txBody>
      </p:sp>
      <p:cxnSp>
        <p:nvCxnSpPr>
          <p:cNvPr id="14" name="直線コネクタ 13">
            <a:extLst>
              <a:ext uri="{FF2B5EF4-FFF2-40B4-BE49-F238E27FC236}">
                <a16:creationId xmlns:a16="http://schemas.microsoft.com/office/drawing/2014/main" id="{4F580CFF-2DBC-4AAC-8B79-FE38F4122640}"/>
              </a:ext>
            </a:extLst>
          </p:cNvPr>
          <p:cNvCxnSpPr/>
          <p:nvPr/>
        </p:nvCxnSpPr>
        <p:spPr>
          <a:xfrm>
            <a:off x="6156325" y="2924175"/>
            <a:ext cx="0" cy="259238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C1A977A1-7CE0-4483-B68E-248909FEB43A}"/>
              </a:ext>
            </a:extLst>
          </p:cNvPr>
          <p:cNvCxnSpPr/>
          <p:nvPr/>
        </p:nvCxnSpPr>
        <p:spPr>
          <a:xfrm>
            <a:off x="6948488" y="2924175"/>
            <a:ext cx="0" cy="2592388"/>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2300" name="テキスト ボックス 5">
            <a:extLst>
              <a:ext uri="{FF2B5EF4-FFF2-40B4-BE49-F238E27FC236}">
                <a16:creationId xmlns:a16="http://schemas.microsoft.com/office/drawing/2014/main" id="{0180DBC6-4F91-4D1D-A835-E2A6EE64C8CB}"/>
              </a:ext>
            </a:extLst>
          </p:cNvPr>
          <p:cNvSpPr txBox="1">
            <a:spLocks noChangeArrowheads="1"/>
          </p:cNvSpPr>
          <p:nvPr/>
        </p:nvSpPr>
        <p:spPr bwMode="auto">
          <a:xfrm>
            <a:off x="196850" y="600075"/>
            <a:ext cx="496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chemeClr val="bg1"/>
                </a:solidFill>
              </a:rPr>
              <a:t>グループワークシート</a:t>
            </a:r>
          </a:p>
        </p:txBody>
      </p:sp>
      <p:sp>
        <p:nvSpPr>
          <p:cNvPr id="12301" name="テキスト ボックス 16">
            <a:extLst>
              <a:ext uri="{FF2B5EF4-FFF2-40B4-BE49-F238E27FC236}">
                <a16:creationId xmlns:a16="http://schemas.microsoft.com/office/drawing/2014/main" id="{6ABDD2F4-23FF-4B68-A6D0-F1795869F525}"/>
              </a:ext>
            </a:extLst>
          </p:cNvPr>
          <p:cNvSpPr txBox="1">
            <a:spLocks noChangeArrowheads="1"/>
          </p:cNvSpPr>
          <p:nvPr/>
        </p:nvSpPr>
        <p:spPr bwMode="auto">
          <a:xfrm>
            <a:off x="6659563" y="2060575"/>
            <a:ext cx="55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a:solidFill>
                  <a:srgbClr val="FF0000"/>
                </a:solidFill>
              </a:rPr>
              <a:t>１</a:t>
            </a:r>
            <a:r>
              <a:rPr lang="en-US" altLang="ja-JP" sz="1800" b="1">
                <a:solidFill>
                  <a:srgbClr val="FF0000"/>
                </a:solidFill>
              </a:rPr>
              <a:t> </a:t>
            </a:r>
            <a:r>
              <a:rPr lang="ja-JP" altLang="en-US" sz="1800" b="1">
                <a:solidFill>
                  <a:srgbClr val="FF0000"/>
                </a:solidFill>
              </a:rPr>
              <a:t>０</a:t>
            </a:r>
          </a:p>
        </p:txBody>
      </p:sp>
      <p:sp>
        <p:nvSpPr>
          <p:cNvPr id="8" name="円/楕円 7">
            <a:extLst>
              <a:ext uri="{FF2B5EF4-FFF2-40B4-BE49-F238E27FC236}">
                <a16:creationId xmlns:a16="http://schemas.microsoft.com/office/drawing/2014/main" id="{63E6232F-8006-48CA-9048-7DDE93375CC3}"/>
              </a:ext>
            </a:extLst>
          </p:cNvPr>
          <p:cNvSpPr/>
          <p:nvPr/>
        </p:nvSpPr>
        <p:spPr>
          <a:xfrm>
            <a:off x="5867400" y="2257425"/>
            <a:ext cx="649288" cy="217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2303" name="図 17">
            <a:extLst>
              <a:ext uri="{FF2B5EF4-FFF2-40B4-BE49-F238E27FC236}">
                <a16:creationId xmlns:a16="http://schemas.microsoft.com/office/drawing/2014/main" id="{38183515-EB8C-414A-BECA-AA5920665C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24400"/>
            <a:ext cx="11874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図 18">
            <a:extLst>
              <a:ext uri="{FF2B5EF4-FFF2-40B4-BE49-F238E27FC236}">
                <a16:creationId xmlns:a16="http://schemas.microsoft.com/office/drawing/2014/main" id="{66F21B47-13F4-4FDB-B357-66F44734E1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652963"/>
            <a:ext cx="11430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図 19">
            <a:extLst>
              <a:ext uri="{FF2B5EF4-FFF2-40B4-BE49-F238E27FC236}">
                <a16:creationId xmlns:a16="http://schemas.microsoft.com/office/drawing/2014/main" id="{49DE1713-AC7F-44AB-B197-EA2D4BE07A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4437063"/>
            <a:ext cx="11620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2">
            <a:extLst>
              <a:ext uri="{FF2B5EF4-FFF2-40B4-BE49-F238E27FC236}">
                <a16:creationId xmlns:a16="http://schemas.microsoft.com/office/drawing/2014/main" id="{688FE56C-4955-49CC-8078-129DA3FA99A3}"/>
              </a:ext>
            </a:extLst>
          </p:cNvPr>
          <p:cNvPicPr>
            <a:picLocks noChangeAspect="1"/>
          </p:cNvPicPr>
          <p:nvPr/>
        </p:nvPicPr>
        <p:blipFill>
          <a:blip r:embed="rId2">
            <a:extLst>
              <a:ext uri="{28A0092B-C50C-407E-A947-70E740481C1C}">
                <a14:useLocalDpi xmlns:a14="http://schemas.microsoft.com/office/drawing/2010/main" val="0"/>
              </a:ext>
            </a:extLst>
          </a:blip>
          <a:srcRect l="2007" t="10406"/>
          <a:stretch>
            <a:fillRect/>
          </a:stretch>
        </p:blipFill>
        <p:spPr bwMode="auto">
          <a:xfrm>
            <a:off x="744538" y="4487863"/>
            <a:ext cx="5221287"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テキスト ボックス 5">
            <a:extLst>
              <a:ext uri="{FF2B5EF4-FFF2-40B4-BE49-F238E27FC236}">
                <a16:creationId xmlns:a16="http://schemas.microsoft.com/office/drawing/2014/main" id="{5C857F74-7745-4798-B4B6-4BD06B1F834A}"/>
              </a:ext>
            </a:extLst>
          </p:cNvPr>
          <p:cNvSpPr txBox="1">
            <a:spLocks noChangeArrowheads="1"/>
          </p:cNvSpPr>
          <p:nvPr/>
        </p:nvSpPr>
        <p:spPr bwMode="auto">
          <a:xfrm>
            <a:off x="196850" y="600075"/>
            <a:ext cx="581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solidFill>
                  <a:schemeClr val="bg1"/>
                </a:solidFill>
              </a:rPr>
              <a:t>依頼者の収入状況</a:t>
            </a:r>
          </a:p>
        </p:txBody>
      </p:sp>
      <p:graphicFrame>
        <p:nvGraphicFramePr>
          <p:cNvPr id="7" name="表 6">
            <a:extLst>
              <a:ext uri="{FF2B5EF4-FFF2-40B4-BE49-F238E27FC236}">
                <a16:creationId xmlns:a16="http://schemas.microsoft.com/office/drawing/2014/main" id="{7D1790EA-921D-49A7-A475-997A5E78C981}"/>
              </a:ext>
            </a:extLst>
          </p:cNvPr>
          <p:cNvGraphicFramePr>
            <a:graphicFrameLocks noGrp="1"/>
          </p:cNvGraphicFramePr>
          <p:nvPr/>
        </p:nvGraphicFramePr>
        <p:xfrm>
          <a:off x="755650" y="1962150"/>
          <a:ext cx="7561263" cy="2232025"/>
        </p:xfrm>
        <a:graphic>
          <a:graphicData uri="http://schemas.openxmlformats.org/drawingml/2006/table">
            <a:tbl>
              <a:tblPr/>
              <a:tblGrid>
                <a:gridCol w="165611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2304753">
                  <a:extLst>
                    <a:ext uri="{9D8B030D-6E8A-4147-A177-3AD203B41FA5}">
                      <a16:colId xmlns:a16="http://schemas.microsoft.com/office/drawing/2014/main" val="20002"/>
                    </a:ext>
                  </a:extLst>
                </a:gridCol>
              </a:tblGrid>
              <a:tr h="744008">
                <a:tc>
                  <a:txBody>
                    <a:bodyPr/>
                    <a:lstStyle/>
                    <a:p>
                      <a:r>
                        <a:rPr kumimoji="1" lang="ja-JP" altLang="en-US" sz="2000" dirty="0">
                          <a:solidFill>
                            <a:schemeClr val="tx1"/>
                          </a:solidFill>
                        </a:rPr>
                        <a:t>給料</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rPr>
                        <a:t>仕事などをして得た収入</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lang="en-US" altLang="ja-JP" sz="1800" dirty="0">
                          <a:solidFill>
                            <a:schemeClr val="tx1"/>
                          </a:solidFill>
                          <a:latin typeface="+mn-ea"/>
                          <a:ea typeface="+mn-ea"/>
                        </a:rPr>
                        <a:t>22</a:t>
                      </a:r>
                      <a:r>
                        <a:rPr lang="ja-JP" altLang="ja-JP" sz="1800" dirty="0">
                          <a:solidFill>
                            <a:schemeClr val="tx1"/>
                          </a:solidFill>
                          <a:latin typeface="+mn-ea"/>
                          <a:ea typeface="+mn-ea"/>
                        </a:rPr>
                        <a:t>万</a:t>
                      </a:r>
                      <a:r>
                        <a:rPr lang="ja-JP" altLang="en-US" sz="1800" dirty="0">
                          <a:solidFill>
                            <a:schemeClr val="tx1"/>
                          </a:solidFill>
                          <a:latin typeface="+mn-ea"/>
                          <a:ea typeface="+mn-ea"/>
                        </a:rPr>
                        <a:t>円</a:t>
                      </a:r>
                      <a:endParaRPr kumimoji="1" lang="ja-JP" altLang="en-US" sz="1800" dirty="0">
                        <a:solidFill>
                          <a:schemeClr val="tx1"/>
                        </a:solidFill>
                        <a:latin typeface="+mn-ea"/>
                        <a:ea typeface="+mn-ea"/>
                      </a:endParaRP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008">
                <a:tc>
                  <a:txBody>
                    <a:bodyPr/>
                    <a:lstStyle/>
                    <a:p>
                      <a:r>
                        <a:rPr kumimoji="1" lang="ja-JP" altLang="en-US" sz="2000" dirty="0">
                          <a:solidFill>
                            <a:schemeClr val="tx1"/>
                          </a:solidFill>
                        </a:rPr>
                        <a:t>非消費支出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rPr>
                        <a:t>税金や年金など公的に必要な支出</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4</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008">
                <a:tc>
                  <a:txBody>
                    <a:bodyPr/>
                    <a:lstStyle/>
                    <a:p>
                      <a:r>
                        <a:rPr kumimoji="1" lang="ja-JP" altLang="en-US" sz="2000" dirty="0">
                          <a:solidFill>
                            <a:schemeClr val="tx1"/>
                          </a:solidFill>
                        </a:rPr>
                        <a:t>手取り</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solidFill>
                      <a:srgbClr val="FFF57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solidFill>
                            <a:schemeClr val="tx1"/>
                          </a:solidFill>
                        </a:rPr>
                        <a:t>給料から非消費支出を引いたお金</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tc>
                  <a:txBody>
                    <a:bodyPr/>
                    <a:lstStyle/>
                    <a:p>
                      <a:r>
                        <a:rPr kumimoji="1" lang="en-US" altLang="ja-JP" sz="1800" dirty="0">
                          <a:solidFill>
                            <a:schemeClr val="tx1"/>
                          </a:solidFill>
                          <a:latin typeface="+mn-ea"/>
                          <a:ea typeface="+mn-ea"/>
                        </a:rPr>
                        <a:t>17</a:t>
                      </a:r>
                      <a:r>
                        <a:rPr kumimoji="1" lang="ja-JP" altLang="en-US" sz="1800" dirty="0">
                          <a:solidFill>
                            <a:schemeClr val="tx1"/>
                          </a:solidFill>
                          <a:latin typeface="+mn-ea"/>
                          <a:ea typeface="+mn-ea"/>
                        </a:rPr>
                        <a:t>万</a:t>
                      </a:r>
                      <a:r>
                        <a:rPr kumimoji="1" lang="en-US" altLang="ja-JP" sz="1800" dirty="0">
                          <a:solidFill>
                            <a:schemeClr val="tx1"/>
                          </a:solidFill>
                          <a:latin typeface="+mn-ea"/>
                          <a:ea typeface="+mn-ea"/>
                        </a:rPr>
                        <a:t>5</a:t>
                      </a:r>
                      <a:r>
                        <a:rPr kumimoji="1" lang="ja-JP" altLang="en-US" sz="1800" dirty="0">
                          <a:solidFill>
                            <a:schemeClr val="tx1"/>
                          </a:solidFill>
                          <a:latin typeface="+mn-ea"/>
                          <a:ea typeface="+mn-ea"/>
                        </a:rPr>
                        <a:t>千円</a:t>
                      </a:r>
                    </a:p>
                  </a:txBody>
                  <a:tcPr marL="91439" marR="91439" marT="45719" marB="45719" anchor="ctr">
                    <a:lnL w="12700" cap="flat" cmpd="sng" algn="ctr">
                      <a:solidFill>
                        <a:srgbClr val="3DB6D5"/>
                      </a:solidFill>
                      <a:prstDash val="solid"/>
                      <a:round/>
                      <a:headEnd type="none" w="med" len="med"/>
                      <a:tailEnd type="none" w="med" len="med"/>
                    </a:lnL>
                    <a:lnR w="12700" cap="flat" cmpd="sng" algn="ctr">
                      <a:solidFill>
                        <a:srgbClr val="3DB6D5"/>
                      </a:solidFill>
                      <a:prstDash val="solid"/>
                      <a:round/>
                      <a:headEnd type="none" w="med" len="med"/>
                      <a:tailEnd type="none" w="med" len="med"/>
                    </a:lnR>
                    <a:lnT w="12700" cap="flat" cmpd="sng" algn="ctr">
                      <a:solidFill>
                        <a:srgbClr val="3DB6D5"/>
                      </a:solidFill>
                      <a:prstDash val="solid"/>
                      <a:round/>
                      <a:headEnd type="none" w="med" len="med"/>
                      <a:tailEnd type="none" w="med" len="med"/>
                    </a:lnT>
                    <a:lnB w="12700" cap="flat" cmpd="sng" algn="ctr">
                      <a:solidFill>
                        <a:srgbClr val="3DB6D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34" name="正方形/長方形 2">
            <a:extLst>
              <a:ext uri="{FF2B5EF4-FFF2-40B4-BE49-F238E27FC236}">
                <a16:creationId xmlns:a16="http://schemas.microsoft.com/office/drawing/2014/main" id="{11334A1C-498C-4781-937E-2F069E44B8AA}"/>
              </a:ext>
            </a:extLst>
          </p:cNvPr>
          <p:cNvSpPr>
            <a:spLocks noChangeArrowheads="1"/>
          </p:cNvSpPr>
          <p:nvPr/>
        </p:nvSpPr>
        <p:spPr bwMode="auto">
          <a:xfrm>
            <a:off x="684213" y="1484313"/>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すずき　いくこ</a:t>
            </a:r>
          </a:p>
        </p:txBody>
      </p:sp>
      <p:sp>
        <p:nvSpPr>
          <p:cNvPr id="13335" name="スライド番号プレースホルダー 1">
            <a:extLst>
              <a:ext uri="{FF2B5EF4-FFF2-40B4-BE49-F238E27FC236}">
                <a16:creationId xmlns:a16="http://schemas.microsoft.com/office/drawing/2014/main" id="{5274ACE9-564D-4522-A8C8-6545D1C27B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6D46C85-FD2B-469D-91EF-C63EC10432C7}" type="slidenum">
              <a:rPr lang="ja-JP" altLang="en-US" sz="1200">
                <a:solidFill>
                  <a:srgbClr val="898989"/>
                </a:solidFill>
              </a:rPr>
              <a:pPr>
                <a:spcBef>
                  <a:spcPct val="0"/>
                </a:spcBef>
                <a:buFontTx/>
                <a:buNone/>
              </a:pPr>
              <a:t>8</a:t>
            </a:fld>
            <a:endParaRPr lang="ja-JP" altLang="en-US" sz="1200">
              <a:solidFill>
                <a:srgbClr val="898989"/>
              </a:solidFill>
            </a:endParaRPr>
          </a:p>
        </p:txBody>
      </p:sp>
      <p:cxnSp>
        <p:nvCxnSpPr>
          <p:cNvPr id="10" name="直線矢印コネクタ 9">
            <a:extLst>
              <a:ext uri="{FF2B5EF4-FFF2-40B4-BE49-F238E27FC236}">
                <a16:creationId xmlns:a16="http://schemas.microsoft.com/office/drawing/2014/main" id="{F9E6BC1D-092B-40DA-89CB-E3C1A14C5077}"/>
              </a:ext>
            </a:extLst>
          </p:cNvPr>
          <p:cNvCxnSpPr/>
          <p:nvPr/>
        </p:nvCxnSpPr>
        <p:spPr>
          <a:xfrm flipH="1">
            <a:off x="1476375" y="2349500"/>
            <a:ext cx="4608513" cy="33115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7C8E98EF-334F-4394-9E65-54858CFD15FB}"/>
              </a:ext>
            </a:extLst>
          </p:cNvPr>
          <p:cNvCxnSpPr/>
          <p:nvPr/>
        </p:nvCxnSpPr>
        <p:spPr>
          <a:xfrm flipH="1">
            <a:off x="2484438" y="3141663"/>
            <a:ext cx="3527425" cy="2519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503C7908-AC91-438F-B9FB-F042B6617DB0}"/>
              </a:ext>
            </a:extLst>
          </p:cNvPr>
          <p:cNvCxnSpPr/>
          <p:nvPr/>
        </p:nvCxnSpPr>
        <p:spPr>
          <a:xfrm flipH="1">
            <a:off x="3563938" y="3933825"/>
            <a:ext cx="2447925" cy="179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339" name="図 2">
            <a:extLst>
              <a:ext uri="{FF2B5EF4-FFF2-40B4-BE49-F238E27FC236}">
                <a16:creationId xmlns:a16="http://schemas.microsoft.com/office/drawing/2014/main" id="{A458579F-EE3C-46E3-AA75-65ADA9B4B4BA}"/>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08850" y="3213100"/>
            <a:ext cx="16573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3557</TotalTime>
  <Words>2623</Words>
  <Application>Microsoft Office PowerPoint</Application>
  <PresentationFormat>画面に合わせる (4:3)</PresentationFormat>
  <Paragraphs>429</Paragraphs>
  <Slides>36</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36</vt:i4>
      </vt:variant>
    </vt:vector>
  </HeadingPairs>
  <TitlesOfParts>
    <vt:vector size="46" baseType="lpstr">
      <vt:lpstr>Calibri</vt:lpstr>
      <vt:lpstr>ＭＳ Ｐゴシック</vt:lpstr>
      <vt:lpstr>Arial</vt:lpstr>
      <vt:lpstr>Calibri Light</vt:lpstr>
      <vt:lpstr>Century</vt:lpstr>
      <vt:lpstr>ＭＳ 明朝</vt:lpstr>
      <vt:lpstr>Times New Roman</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全銀協</dc:creator>
  <cp:lastModifiedBy>tarou tarou</cp:lastModifiedBy>
  <cp:revision>196</cp:revision>
  <cp:lastPrinted>2016-03-14T23:11:26Z</cp:lastPrinted>
  <dcterms:created xsi:type="dcterms:W3CDTF">2015-11-26T08:00:25Z</dcterms:created>
  <dcterms:modified xsi:type="dcterms:W3CDTF">2021-11-24T18:19:11Z</dcterms:modified>
</cp:coreProperties>
</file>